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4" r:id="rId7"/>
    <p:sldId id="265" r:id="rId8"/>
    <p:sldId id="278" r:id="rId9"/>
    <p:sldId id="279" r:id="rId10"/>
    <p:sldId id="280" r:id="rId11"/>
    <p:sldId id="281" r:id="rId12"/>
  </p:sldIdLst>
  <p:sldSz cx="12192000" cy="6858000"/>
  <p:notesSz cx="12192000" cy="6858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92" autoAdjust="0"/>
    <p:restoredTop sz="94660"/>
  </p:normalViewPr>
  <p:slideViewPr>
    <p:cSldViewPr>
      <p:cViewPr varScale="1">
        <p:scale>
          <a:sx n="64" d="100"/>
          <a:sy n="64" d="100"/>
        </p:scale>
        <p:origin x="784" y="3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999999"/>
                </a:solidFill>
                <a:latin typeface="Verdana"/>
                <a:cs typeface="Verdana"/>
              </a:defRPr>
            </a:lvl1pPr>
          </a:lstStyle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10" dirty="0"/>
              <a:t>A</a:t>
            </a:r>
            <a:r>
              <a:rPr spc="-10" dirty="0"/>
              <a:t>PP</a:t>
            </a:r>
            <a:r>
              <a:rPr spc="50" dirty="0"/>
              <a:t>p</a:t>
            </a:r>
            <a:r>
              <a:rPr spc="65" dirty="0"/>
              <a:t>a</a:t>
            </a:r>
            <a:r>
              <a:rPr spc="40" dirty="0"/>
              <a:t>g</a:t>
            </a:r>
            <a:r>
              <a:rPr spc="45" dirty="0"/>
              <a:t>o</a:t>
            </a:r>
            <a:r>
              <a:rPr spc="-145" dirty="0"/>
              <a:t>:</a:t>
            </a:r>
            <a:r>
              <a:rPr spc="-50" dirty="0"/>
              <a:t> </a:t>
            </a:r>
            <a:r>
              <a:rPr spc="50" dirty="0"/>
              <a:t>p</a:t>
            </a:r>
            <a:r>
              <a:rPr spc="-30" dirty="0"/>
              <a:t>re</a:t>
            </a:r>
            <a:r>
              <a:rPr spc="-35" dirty="0"/>
              <a:t>se</a:t>
            </a:r>
            <a:r>
              <a:rPr spc="-40" dirty="0"/>
              <a:t>n</a:t>
            </a:r>
            <a:r>
              <a:rPr spc="-35" dirty="0"/>
              <a:t>t</a:t>
            </a:r>
            <a:r>
              <a:rPr spc="65" dirty="0"/>
              <a:t>a</a:t>
            </a:r>
            <a:r>
              <a:rPr spc="-90" dirty="0"/>
              <a:t>z</a:t>
            </a:r>
            <a:r>
              <a:rPr spc="-45" dirty="0"/>
              <a:t>i</a:t>
            </a:r>
            <a:r>
              <a:rPr spc="10" dirty="0"/>
              <a:t>on</a:t>
            </a:r>
            <a:r>
              <a:rPr spc="45" dirty="0"/>
              <a:t>e</a:t>
            </a:r>
            <a:r>
              <a:rPr spc="-85" dirty="0"/>
              <a:t> </a:t>
            </a:r>
            <a:r>
              <a:rPr spc="45" dirty="0"/>
              <a:t>e</a:t>
            </a:r>
            <a:r>
              <a:rPr spc="-65" dirty="0"/>
              <a:t> </a:t>
            </a:r>
            <a:r>
              <a:rPr spc="5" dirty="0"/>
              <a:t>off</a:t>
            </a:r>
            <a:r>
              <a:rPr spc="10" dirty="0"/>
              <a:t>e</a:t>
            </a:r>
            <a:r>
              <a:rPr spc="-75" dirty="0"/>
              <a:t>r</a:t>
            </a:r>
            <a:r>
              <a:rPr spc="-85" dirty="0"/>
              <a:t>t</a:t>
            </a:r>
            <a:r>
              <a:rPr spc="65" dirty="0"/>
              <a:t>a</a:t>
            </a:r>
            <a:r>
              <a:rPr spc="-55" dirty="0"/>
              <a:t> </a:t>
            </a:r>
            <a:r>
              <a:rPr spc="95" dirty="0"/>
              <a:t>c</a:t>
            </a:r>
            <a:r>
              <a:rPr spc="5" dirty="0"/>
              <a:t>om</a:t>
            </a:r>
            <a:r>
              <a:rPr spc="10" dirty="0"/>
              <a:t>me</a:t>
            </a:r>
            <a:r>
              <a:rPr dirty="0"/>
              <a:t>r</a:t>
            </a:r>
            <a:r>
              <a:rPr spc="-10" dirty="0"/>
              <a:t>c</a:t>
            </a:r>
            <a:r>
              <a:rPr spc="-55" dirty="0"/>
              <a:t>i</a:t>
            </a:r>
            <a:r>
              <a:rPr spc="65" dirty="0"/>
              <a:t>a</a:t>
            </a:r>
            <a:r>
              <a:rPr spc="-55" dirty="0"/>
              <a:t>l</a:t>
            </a:r>
            <a:r>
              <a:rPr spc="45" dirty="0"/>
              <a:t>e</a:t>
            </a:r>
            <a:r>
              <a:rPr spc="-100" dirty="0"/>
              <a:t> </a:t>
            </a:r>
            <a:r>
              <a:rPr spc="50" dirty="0"/>
              <a:t>p</a:t>
            </a:r>
            <a:r>
              <a:rPr spc="45" dirty="0"/>
              <a:t>e</a:t>
            </a:r>
            <a:r>
              <a:rPr spc="-100" dirty="0"/>
              <a:t>r</a:t>
            </a:r>
            <a:r>
              <a:rPr spc="-70" dirty="0"/>
              <a:t> </a:t>
            </a:r>
            <a:r>
              <a:rPr spc="-80" dirty="0"/>
              <a:t>F</a:t>
            </a:r>
            <a:r>
              <a:rPr spc="-135" dirty="0"/>
              <a:t>I</a:t>
            </a:r>
            <a:r>
              <a:rPr spc="-10" dirty="0"/>
              <a:t>P</a:t>
            </a:r>
            <a:r>
              <a:rPr spc="10" dirty="0"/>
              <a:t>A</a:t>
            </a:r>
            <a:r>
              <a:rPr spc="15" dirty="0"/>
              <a:t>V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1" i="0">
                <a:solidFill>
                  <a:srgbClr val="999999"/>
                </a:solidFill>
                <a:latin typeface="Tahoma"/>
                <a:cs typeface="Tahoma"/>
              </a:defRPr>
            </a:lvl1pPr>
          </a:lstStyle>
          <a:p>
            <a:pPr marL="381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spc="-60" dirty="0"/>
              <a:t>‹N›</a:t>
            </a:fld>
            <a:endParaRPr spc="-6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1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999999"/>
                </a:solidFill>
                <a:latin typeface="Verdana"/>
                <a:cs typeface="Verdana"/>
              </a:defRPr>
            </a:lvl1pPr>
          </a:lstStyle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10" dirty="0"/>
              <a:t>A</a:t>
            </a:r>
            <a:r>
              <a:rPr spc="-10" dirty="0"/>
              <a:t>PP</a:t>
            </a:r>
            <a:r>
              <a:rPr spc="50" dirty="0"/>
              <a:t>p</a:t>
            </a:r>
            <a:r>
              <a:rPr spc="65" dirty="0"/>
              <a:t>a</a:t>
            </a:r>
            <a:r>
              <a:rPr spc="40" dirty="0"/>
              <a:t>g</a:t>
            </a:r>
            <a:r>
              <a:rPr spc="45" dirty="0"/>
              <a:t>o</a:t>
            </a:r>
            <a:r>
              <a:rPr spc="-145" dirty="0"/>
              <a:t>:</a:t>
            </a:r>
            <a:r>
              <a:rPr spc="-50" dirty="0"/>
              <a:t> </a:t>
            </a:r>
            <a:r>
              <a:rPr spc="50" dirty="0"/>
              <a:t>p</a:t>
            </a:r>
            <a:r>
              <a:rPr spc="-30" dirty="0"/>
              <a:t>re</a:t>
            </a:r>
            <a:r>
              <a:rPr spc="-35" dirty="0"/>
              <a:t>se</a:t>
            </a:r>
            <a:r>
              <a:rPr spc="-40" dirty="0"/>
              <a:t>n</a:t>
            </a:r>
            <a:r>
              <a:rPr spc="-35" dirty="0"/>
              <a:t>t</a:t>
            </a:r>
            <a:r>
              <a:rPr spc="65" dirty="0"/>
              <a:t>a</a:t>
            </a:r>
            <a:r>
              <a:rPr spc="-90" dirty="0"/>
              <a:t>z</a:t>
            </a:r>
            <a:r>
              <a:rPr spc="-45" dirty="0"/>
              <a:t>i</a:t>
            </a:r>
            <a:r>
              <a:rPr spc="10" dirty="0"/>
              <a:t>on</a:t>
            </a:r>
            <a:r>
              <a:rPr spc="45" dirty="0"/>
              <a:t>e</a:t>
            </a:r>
            <a:r>
              <a:rPr spc="-85" dirty="0"/>
              <a:t> </a:t>
            </a:r>
            <a:r>
              <a:rPr spc="45" dirty="0"/>
              <a:t>e</a:t>
            </a:r>
            <a:r>
              <a:rPr spc="-65" dirty="0"/>
              <a:t> </a:t>
            </a:r>
            <a:r>
              <a:rPr spc="5" dirty="0"/>
              <a:t>off</a:t>
            </a:r>
            <a:r>
              <a:rPr spc="10" dirty="0"/>
              <a:t>e</a:t>
            </a:r>
            <a:r>
              <a:rPr spc="-75" dirty="0"/>
              <a:t>r</a:t>
            </a:r>
            <a:r>
              <a:rPr spc="-85" dirty="0"/>
              <a:t>t</a:t>
            </a:r>
            <a:r>
              <a:rPr spc="65" dirty="0"/>
              <a:t>a</a:t>
            </a:r>
            <a:r>
              <a:rPr spc="-55" dirty="0"/>
              <a:t> </a:t>
            </a:r>
            <a:r>
              <a:rPr spc="95" dirty="0"/>
              <a:t>c</a:t>
            </a:r>
            <a:r>
              <a:rPr spc="5" dirty="0"/>
              <a:t>om</a:t>
            </a:r>
            <a:r>
              <a:rPr spc="10" dirty="0"/>
              <a:t>me</a:t>
            </a:r>
            <a:r>
              <a:rPr dirty="0"/>
              <a:t>r</a:t>
            </a:r>
            <a:r>
              <a:rPr spc="-10" dirty="0"/>
              <a:t>c</a:t>
            </a:r>
            <a:r>
              <a:rPr spc="-55" dirty="0"/>
              <a:t>i</a:t>
            </a:r>
            <a:r>
              <a:rPr spc="65" dirty="0"/>
              <a:t>a</a:t>
            </a:r>
            <a:r>
              <a:rPr spc="-55" dirty="0"/>
              <a:t>l</a:t>
            </a:r>
            <a:r>
              <a:rPr spc="45" dirty="0"/>
              <a:t>e</a:t>
            </a:r>
            <a:r>
              <a:rPr spc="-100" dirty="0"/>
              <a:t> </a:t>
            </a:r>
            <a:r>
              <a:rPr spc="50" dirty="0"/>
              <a:t>p</a:t>
            </a:r>
            <a:r>
              <a:rPr spc="45" dirty="0"/>
              <a:t>e</a:t>
            </a:r>
            <a:r>
              <a:rPr spc="-100" dirty="0"/>
              <a:t>r</a:t>
            </a:r>
            <a:r>
              <a:rPr spc="-70" dirty="0"/>
              <a:t> </a:t>
            </a:r>
            <a:r>
              <a:rPr spc="-80" dirty="0"/>
              <a:t>F</a:t>
            </a:r>
            <a:r>
              <a:rPr spc="-135" dirty="0"/>
              <a:t>I</a:t>
            </a:r>
            <a:r>
              <a:rPr spc="-10" dirty="0"/>
              <a:t>P</a:t>
            </a:r>
            <a:r>
              <a:rPr spc="10" dirty="0"/>
              <a:t>A</a:t>
            </a:r>
            <a:r>
              <a:rPr spc="15" dirty="0"/>
              <a:t>V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1" i="0">
                <a:solidFill>
                  <a:srgbClr val="999999"/>
                </a:solidFill>
                <a:latin typeface="Tahoma"/>
                <a:cs typeface="Tahoma"/>
              </a:defRPr>
            </a:lvl1pPr>
          </a:lstStyle>
          <a:p>
            <a:pPr marL="381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spc="-60" dirty="0"/>
              <a:t>‹N›</a:t>
            </a:fld>
            <a:endParaRPr spc="-6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1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999999"/>
                </a:solidFill>
                <a:latin typeface="Verdana"/>
                <a:cs typeface="Verdana"/>
              </a:defRPr>
            </a:lvl1pPr>
          </a:lstStyle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10" dirty="0"/>
              <a:t>A</a:t>
            </a:r>
            <a:r>
              <a:rPr spc="-10" dirty="0"/>
              <a:t>PP</a:t>
            </a:r>
            <a:r>
              <a:rPr spc="50" dirty="0"/>
              <a:t>p</a:t>
            </a:r>
            <a:r>
              <a:rPr spc="65" dirty="0"/>
              <a:t>a</a:t>
            </a:r>
            <a:r>
              <a:rPr spc="40" dirty="0"/>
              <a:t>g</a:t>
            </a:r>
            <a:r>
              <a:rPr spc="45" dirty="0"/>
              <a:t>o</a:t>
            </a:r>
            <a:r>
              <a:rPr spc="-145" dirty="0"/>
              <a:t>:</a:t>
            </a:r>
            <a:r>
              <a:rPr spc="-50" dirty="0"/>
              <a:t> </a:t>
            </a:r>
            <a:r>
              <a:rPr spc="50" dirty="0"/>
              <a:t>p</a:t>
            </a:r>
            <a:r>
              <a:rPr spc="-30" dirty="0"/>
              <a:t>re</a:t>
            </a:r>
            <a:r>
              <a:rPr spc="-35" dirty="0"/>
              <a:t>se</a:t>
            </a:r>
            <a:r>
              <a:rPr spc="-40" dirty="0"/>
              <a:t>n</a:t>
            </a:r>
            <a:r>
              <a:rPr spc="-35" dirty="0"/>
              <a:t>t</a:t>
            </a:r>
            <a:r>
              <a:rPr spc="65" dirty="0"/>
              <a:t>a</a:t>
            </a:r>
            <a:r>
              <a:rPr spc="-90" dirty="0"/>
              <a:t>z</a:t>
            </a:r>
            <a:r>
              <a:rPr spc="-45" dirty="0"/>
              <a:t>i</a:t>
            </a:r>
            <a:r>
              <a:rPr spc="10" dirty="0"/>
              <a:t>on</a:t>
            </a:r>
            <a:r>
              <a:rPr spc="45" dirty="0"/>
              <a:t>e</a:t>
            </a:r>
            <a:r>
              <a:rPr spc="-85" dirty="0"/>
              <a:t> </a:t>
            </a:r>
            <a:r>
              <a:rPr spc="45" dirty="0"/>
              <a:t>e</a:t>
            </a:r>
            <a:r>
              <a:rPr spc="-65" dirty="0"/>
              <a:t> </a:t>
            </a:r>
            <a:r>
              <a:rPr spc="5" dirty="0"/>
              <a:t>off</a:t>
            </a:r>
            <a:r>
              <a:rPr spc="10" dirty="0"/>
              <a:t>e</a:t>
            </a:r>
            <a:r>
              <a:rPr spc="-75" dirty="0"/>
              <a:t>r</a:t>
            </a:r>
            <a:r>
              <a:rPr spc="-85" dirty="0"/>
              <a:t>t</a:t>
            </a:r>
            <a:r>
              <a:rPr spc="65" dirty="0"/>
              <a:t>a</a:t>
            </a:r>
            <a:r>
              <a:rPr spc="-55" dirty="0"/>
              <a:t> </a:t>
            </a:r>
            <a:r>
              <a:rPr spc="95" dirty="0"/>
              <a:t>c</a:t>
            </a:r>
            <a:r>
              <a:rPr spc="5" dirty="0"/>
              <a:t>om</a:t>
            </a:r>
            <a:r>
              <a:rPr spc="10" dirty="0"/>
              <a:t>me</a:t>
            </a:r>
            <a:r>
              <a:rPr dirty="0"/>
              <a:t>r</a:t>
            </a:r>
            <a:r>
              <a:rPr spc="-10" dirty="0"/>
              <a:t>c</a:t>
            </a:r>
            <a:r>
              <a:rPr spc="-55" dirty="0"/>
              <a:t>i</a:t>
            </a:r>
            <a:r>
              <a:rPr spc="65" dirty="0"/>
              <a:t>a</a:t>
            </a:r>
            <a:r>
              <a:rPr spc="-55" dirty="0"/>
              <a:t>l</a:t>
            </a:r>
            <a:r>
              <a:rPr spc="45" dirty="0"/>
              <a:t>e</a:t>
            </a:r>
            <a:r>
              <a:rPr spc="-100" dirty="0"/>
              <a:t> </a:t>
            </a:r>
            <a:r>
              <a:rPr spc="50" dirty="0"/>
              <a:t>p</a:t>
            </a:r>
            <a:r>
              <a:rPr spc="45" dirty="0"/>
              <a:t>e</a:t>
            </a:r>
            <a:r>
              <a:rPr spc="-100" dirty="0"/>
              <a:t>r</a:t>
            </a:r>
            <a:r>
              <a:rPr spc="-70" dirty="0"/>
              <a:t> </a:t>
            </a:r>
            <a:r>
              <a:rPr spc="-80" dirty="0"/>
              <a:t>F</a:t>
            </a:r>
            <a:r>
              <a:rPr spc="-135" dirty="0"/>
              <a:t>I</a:t>
            </a:r>
            <a:r>
              <a:rPr spc="-10" dirty="0"/>
              <a:t>P</a:t>
            </a:r>
            <a:r>
              <a:rPr spc="10" dirty="0"/>
              <a:t>A</a:t>
            </a:r>
            <a:r>
              <a:rPr spc="15" dirty="0"/>
              <a:t>V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1" i="0">
                <a:solidFill>
                  <a:srgbClr val="999999"/>
                </a:solidFill>
                <a:latin typeface="Tahoma"/>
                <a:cs typeface="Tahoma"/>
              </a:defRPr>
            </a:lvl1pPr>
          </a:lstStyle>
          <a:p>
            <a:pPr marL="381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spc="-60" dirty="0"/>
              <a:t>‹N›</a:t>
            </a:fld>
            <a:endParaRPr spc="-6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648188" y="6295642"/>
            <a:ext cx="1179576" cy="437388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0" y="1043939"/>
            <a:ext cx="8303895" cy="0"/>
          </a:xfrm>
          <a:custGeom>
            <a:avLst/>
            <a:gdLst/>
            <a:ahLst/>
            <a:cxnLst/>
            <a:rect l="l" t="t" r="r" b="b"/>
            <a:pathLst>
              <a:path w="8303895">
                <a:moveTo>
                  <a:pt x="0" y="0"/>
                </a:moveTo>
                <a:lnTo>
                  <a:pt x="8303386" y="0"/>
                </a:lnTo>
              </a:path>
            </a:pathLst>
          </a:custGeom>
          <a:ln w="15240">
            <a:solidFill>
              <a:srgbClr val="0F36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1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999999"/>
                </a:solidFill>
                <a:latin typeface="Verdana"/>
                <a:cs typeface="Verdana"/>
              </a:defRPr>
            </a:lvl1pPr>
          </a:lstStyle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10" dirty="0"/>
              <a:t>A</a:t>
            </a:r>
            <a:r>
              <a:rPr spc="-10" dirty="0"/>
              <a:t>PP</a:t>
            </a:r>
            <a:r>
              <a:rPr spc="50" dirty="0"/>
              <a:t>p</a:t>
            </a:r>
            <a:r>
              <a:rPr spc="65" dirty="0"/>
              <a:t>a</a:t>
            </a:r>
            <a:r>
              <a:rPr spc="40" dirty="0"/>
              <a:t>g</a:t>
            </a:r>
            <a:r>
              <a:rPr spc="45" dirty="0"/>
              <a:t>o</a:t>
            </a:r>
            <a:r>
              <a:rPr spc="-145" dirty="0"/>
              <a:t>:</a:t>
            </a:r>
            <a:r>
              <a:rPr spc="-50" dirty="0"/>
              <a:t> </a:t>
            </a:r>
            <a:r>
              <a:rPr spc="50" dirty="0"/>
              <a:t>p</a:t>
            </a:r>
            <a:r>
              <a:rPr spc="-30" dirty="0"/>
              <a:t>re</a:t>
            </a:r>
            <a:r>
              <a:rPr spc="-35" dirty="0"/>
              <a:t>se</a:t>
            </a:r>
            <a:r>
              <a:rPr spc="-40" dirty="0"/>
              <a:t>n</a:t>
            </a:r>
            <a:r>
              <a:rPr spc="-35" dirty="0"/>
              <a:t>t</a:t>
            </a:r>
            <a:r>
              <a:rPr spc="65" dirty="0"/>
              <a:t>a</a:t>
            </a:r>
            <a:r>
              <a:rPr spc="-90" dirty="0"/>
              <a:t>z</a:t>
            </a:r>
            <a:r>
              <a:rPr spc="-45" dirty="0"/>
              <a:t>i</a:t>
            </a:r>
            <a:r>
              <a:rPr spc="10" dirty="0"/>
              <a:t>on</a:t>
            </a:r>
            <a:r>
              <a:rPr spc="45" dirty="0"/>
              <a:t>e</a:t>
            </a:r>
            <a:r>
              <a:rPr spc="-85" dirty="0"/>
              <a:t> </a:t>
            </a:r>
            <a:r>
              <a:rPr spc="45" dirty="0"/>
              <a:t>e</a:t>
            </a:r>
            <a:r>
              <a:rPr spc="-65" dirty="0"/>
              <a:t> </a:t>
            </a:r>
            <a:r>
              <a:rPr spc="5" dirty="0"/>
              <a:t>off</a:t>
            </a:r>
            <a:r>
              <a:rPr spc="10" dirty="0"/>
              <a:t>e</a:t>
            </a:r>
            <a:r>
              <a:rPr spc="-75" dirty="0"/>
              <a:t>r</a:t>
            </a:r>
            <a:r>
              <a:rPr spc="-85" dirty="0"/>
              <a:t>t</a:t>
            </a:r>
            <a:r>
              <a:rPr spc="65" dirty="0"/>
              <a:t>a</a:t>
            </a:r>
            <a:r>
              <a:rPr spc="-55" dirty="0"/>
              <a:t> </a:t>
            </a:r>
            <a:r>
              <a:rPr spc="95" dirty="0"/>
              <a:t>c</a:t>
            </a:r>
            <a:r>
              <a:rPr spc="5" dirty="0"/>
              <a:t>om</a:t>
            </a:r>
            <a:r>
              <a:rPr spc="10" dirty="0"/>
              <a:t>me</a:t>
            </a:r>
            <a:r>
              <a:rPr dirty="0"/>
              <a:t>r</a:t>
            </a:r>
            <a:r>
              <a:rPr spc="-10" dirty="0"/>
              <a:t>c</a:t>
            </a:r>
            <a:r>
              <a:rPr spc="-55" dirty="0"/>
              <a:t>i</a:t>
            </a:r>
            <a:r>
              <a:rPr spc="65" dirty="0"/>
              <a:t>a</a:t>
            </a:r>
            <a:r>
              <a:rPr spc="-55" dirty="0"/>
              <a:t>l</a:t>
            </a:r>
            <a:r>
              <a:rPr spc="45" dirty="0"/>
              <a:t>e</a:t>
            </a:r>
            <a:r>
              <a:rPr spc="-100" dirty="0"/>
              <a:t> </a:t>
            </a:r>
            <a:r>
              <a:rPr spc="50" dirty="0"/>
              <a:t>p</a:t>
            </a:r>
            <a:r>
              <a:rPr spc="45" dirty="0"/>
              <a:t>e</a:t>
            </a:r>
            <a:r>
              <a:rPr spc="-100" dirty="0"/>
              <a:t>r</a:t>
            </a:r>
            <a:r>
              <a:rPr spc="-70" dirty="0"/>
              <a:t> </a:t>
            </a:r>
            <a:r>
              <a:rPr spc="-80" dirty="0"/>
              <a:t>F</a:t>
            </a:r>
            <a:r>
              <a:rPr spc="-135" dirty="0"/>
              <a:t>I</a:t>
            </a:r>
            <a:r>
              <a:rPr spc="-10" dirty="0"/>
              <a:t>P</a:t>
            </a:r>
            <a:r>
              <a:rPr spc="10" dirty="0"/>
              <a:t>A</a:t>
            </a:r>
            <a:r>
              <a:rPr spc="15" dirty="0"/>
              <a:t>V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1" i="0">
                <a:solidFill>
                  <a:srgbClr val="999999"/>
                </a:solidFill>
                <a:latin typeface="Tahoma"/>
                <a:cs typeface="Tahoma"/>
              </a:defRPr>
            </a:lvl1pPr>
          </a:lstStyle>
          <a:p>
            <a:pPr marL="381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spc="-60" dirty="0"/>
              <a:t>‹N›</a:t>
            </a:fld>
            <a:endParaRPr spc="-6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999999"/>
                </a:solidFill>
                <a:latin typeface="Verdana"/>
                <a:cs typeface="Verdana"/>
              </a:defRPr>
            </a:lvl1pPr>
          </a:lstStyle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10" dirty="0"/>
              <a:t>A</a:t>
            </a:r>
            <a:r>
              <a:rPr spc="-10" dirty="0"/>
              <a:t>PP</a:t>
            </a:r>
            <a:r>
              <a:rPr spc="50" dirty="0"/>
              <a:t>p</a:t>
            </a:r>
            <a:r>
              <a:rPr spc="65" dirty="0"/>
              <a:t>a</a:t>
            </a:r>
            <a:r>
              <a:rPr spc="40" dirty="0"/>
              <a:t>g</a:t>
            </a:r>
            <a:r>
              <a:rPr spc="45" dirty="0"/>
              <a:t>o</a:t>
            </a:r>
            <a:r>
              <a:rPr spc="-145" dirty="0"/>
              <a:t>:</a:t>
            </a:r>
            <a:r>
              <a:rPr spc="-50" dirty="0"/>
              <a:t> </a:t>
            </a:r>
            <a:r>
              <a:rPr spc="50" dirty="0"/>
              <a:t>p</a:t>
            </a:r>
            <a:r>
              <a:rPr spc="-30" dirty="0"/>
              <a:t>re</a:t>
            </a:r>
            <a:r>
              <a:rPr spc="-35" dirty="0"/>
              <a:t>se</a:t>
            </a:r>
            <a:r>
              <a:rPr spc="-40" dirty="0"/>
              <a:t>n</a:t>
            </a:r>
            <a:r>
              <a:rPr spc="-35" dirty="0"/>
              <a:t>t</a:t>
            </a:r>
            <a:r>
              <a:rPr spc="65" dirty="0"/>
              <a:t>a</a:t>
            </a:r>
            <a:r>
              <a:rPr spc="-90" dirty="0"/>
              <a:t>z</a:t>
            </a:r>
            <a:r>
              <a:rPr spc="-45" dirty="0"/>
              <a:t>i</a:t>
            </a:r>
            <a:r>
              <a:rPr spc="10" dirty="0"/>
              <a:t>on</a:t>
            </a:r>
            <a:r>
              <a:rPr spc="45" dirty="0"/>
              <a:t>e</a:t>
            </a:r>
            <a:r>
              <a:rPr spc="-85" dirty="0"/>
              <a:t> </a:t>
            </a:r>
            <a:r>
              <a:rPr spc="45" dirty="0"/>
              <a:t>e</a:t>
            </a:r>
            <a:r>
              <a:rPr spc="-65" dirty="0"/>
              <a:t> </a:t>
            </a:r>
            <a:r>
              <a:rPr spc="5" dirty="0"/>
              <a:t>off</a:t>
            </a:r>
            <a:r>
              <a:rPr spc="10" dirty="0"/>
              <a:t>e</a:t>
            </a:r>
            <a:r>
              <a:rPr spc="-75" dirty="0"/>
              <a:t>r</a:t>
            </a:r>
            <a:r>
              <a:rPr spc="-85" dirty="0"/>
              <a:t>t</a:t>
            </a:r>
            <a:r>
              <a:rPr spc="65" dirty="0"/>
              <a:t>a</a:t>
            </a:r>
            <a:r>
              <a:rPr spc="-55" dirty="0"/>
              <a:t> </a:t>
            </a:r>
            <a:r>
              <a:rPr spc="95" dirty="0"/>
              <a:t>c</a:t>
            </a:r>
            <a:r>
              <a:rPr spc="5" dirty="0"/>
              <a:t>om</a:t>
            </a:r>
            <a:r>
              <a:rPr spc="10" dirty="0"/>
              <a:t>me</a:t>
            </a:r>
            <a:r>
              <a:rPr dirty="0"/>
              <a:t>r</a:t>
            </a:r>
            <a:r>
              <a:rPr spc="-10" dirty="0"/>
              <a:t>c</a:t>
            </a:r>
            <a:r>
              <a:rPr spc="-55" dirty="0"/>
              <a:t>i</a:t>
            </a:r>
            <a:r>
              <a:rPr spc="65" dirty="0"/>
              <a:t>a</a:t>
            </a:r>
            <a:r>
              <a:rPr spc="-55" dirty="0"/>
              <a:t>l</a:t>
            </a:r>
            <a:r>
              <a:rPr spc="45" dirty="0"/>
              <a:t>e</a:t>
            </a:r>
            <a:r>
              <a:rPr spc="-100" dirty="0"/>
              <a:t> </a:t>
            </a:r>
            <a:r>
              <a:rPr spc="50" dirty="0"/>
              <a:t>p</a:t>
            </a:r>
            <a:r>
              <a:rPr spc="45" dirty="0"/>
              <a:t>e</a:t>
            </a:r>
            <a:r>
              <a:rPr spc="-100" dirty="0"/>
              <a:t>r</a:t>
            </a:r>
            <a:r>
              <a:rPr spc="-70" dirty="0"/>
              <a:t> </a:t>
            </a:r>
            <a:r>
              <a:rPr spc="-80" dirty="0"/>
              <a:t>F</a:t>
            </a:r>
            <a:r>
              <a:rPr spc="-135" dirty="0"/>
              <a:t>I</a:t>
            </a:r>
            <a:r>
              <a:rPr spc="-10" dirty="0"/>
              <a:t>P</a:t>
            </a:r>
            <a:r>
              <a:rPr spc="10" dirty="0"/>
              <a:t>A</a:t>
            </a:r>
            <a:r>
              <a:rPr spc="15" dirty="0"/>
              <a:t>V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1" i="0">
                <a:solidFill>
                  <a:srgbClr val="999999"/>
                </a:solidFill>
                <a:latin typeface="Tahoma"/>
                <a:cs typeface="Tahoma"/>
              </a:defRPr>
            </a:lvl1pPr>
          </a:lstStyle>
          <a:p>
            <a:pPr marL="381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spc="-60" dirty="0"/>
              <a:t>‹N›</a:t>
            </a:fld>
            <a:endParaRPr spc="-6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648188" y="6295642"/>
            <a:ext cx="1179576" cy="43738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39928" y="4056633"/>
            <a:ext cx="11512143" cy="14890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1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27430" y="2154935"/>
            <a:ext cx="7225665" cy="3616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215034" y="6475284"/>
            <a:ext cx="2898775" cy="1511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rgbClr val="999999"/>
                </a:solidFill>
                <a:latin typeface="Verdana"/>
                <a:cs typeface="Verdana"/>
              </a:defRPr>
            </a:lvl1pPr>
          </a:lstStyle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10" dirty="0"/>
              <a:t>A</a:t>
            </a:r>
            <a:r>
              <a:rPr spc="-10" dirty="0"/>
              <a:t>PP</a:t>
            </a:r>
            <a:r>
              <a:rPr spc="50" dirty="0"/>
              <a:t>p</a:t>
            </a:r>
            <a:r>
              <a:rPr spc="65" dirty="0"/>
              <a:t>a</a:t>
            </a:r>
            <a:r>
              <a:rPr spc="40" dirty="0"/>
              <a:t>g</a:t>
            </a:r>
            <a:r>
              <a:rPr spc="45" dirty="0"/>
              <a:t>o</a:t>
            </a:r>
            <a:r>
              <a:rPr spc="-145" dirty="0"/>
              <a:t>:</a:t>
            </a:r>
            <a:r>
              <a:rPr spc="-50" dirty="0"/>
              <a:t> </a:t>
            </a:r>
            <a:r>
              <a:rPr spc="50" dirty="0"/>
              <a:t>p</a:t>
            </a:r>
            <a:r>
              <a:rPr spc="-30" dirty="0"/>
              <a:t>re</a:t>
            </a:r>
            <a:r>
              <a:rPr spc="-35" dirty="0"/>
              <a:t>se</a:t>
            </a:r>
            <a:r>
              <a:rPr spc="-40" dirty="0"/>
              <a:t>n</a:t>
            </a:r>
            <a:r>
              <a:rPr spc="-35" dirty="0"/>
              <a:t>t</a:t>
            </a:r>
            <a:r>
              <a:rPr spc="65" dirty="0"/>
              <a:t>a</a:t>
            </a:r>
            <a:r>
              <a:rPr spc="-90" dirty="0"/>
              <a:t>z</a:t>
            </a:r>
            <a:r>
              <a:rPr spc="-45" dirty="0"/>
              <a:t>i</a:t>
            </a:r>
            <a:r>
              <a:rPr spc="10" dirty="0"/>
              <a:t>on</a:t>
            </a:r>
            <a:r>
              <a:rPr spc="45" dirty="0"/>
              <a:t>e</a:t>
            </a:r>
            <a:r>
              <a:rPr spc="-85" dirty="0"/>
              <a:t> </a:t>
            </a:r>
            <a:r>
              <a:rPr spc="45" dirty="0"/>
              <a:t>e</a:t>
            </a:r>
            <a:r>
              <a:rPr spc="-65" dirty="0"/>
              <a:t> </a:t>
            </a:r>
            <a:r>
              <a:rPr spc="5" dirty="0"/>
              <a:t>off</a:t>
            </a:r>
            <a:r>
              <a:rPr spc="10" dirty="0"/>
              <a:t>e</a:t>
            </a:r>
            <a:r>
              <a:rPr spc="-75" dirty="0"/>
              <a:t>r</a:t>
            </a:r>
            <a:r>
              <a:rPr spc="-85" dirty="0"/>
              <a:t>t</a:t>
            </a:r>
            <a:r>
              <a:rPr spc="65" dirty="0"/>
              <a:t>a</a:t>
            </a:r>
            <a:r>
              <a:rPr spc="-55" dirty="0"/>
              <a:t> </a:t>
            </a:r>
            <a:r>
              <a:rPr spc="95" dirty="0"/>
              <a:t>c</a:t>
            </a:r>
            <a:r>
              <a:rPr spc="5" dirty="0"/>
              <a:t>om</a:t>
            </a:r>
            <a:r>
              <a:rPr spc="10" dirty="0"/>
              <a:t>me</a:t>
            </a:r>
            <a:r>
              <a:rPr dirty="0"/>
              <a:t>r</a:t>
            </a:r>
            <a:r>
              <a:rPr spc="-10" dirty="0"/>
              <a:t>c</a:t>
            </a:r>
            <a:r>
              <a:rPr spc="-55" dirty="0"/>
              <a:t>i</a:t>
            </a:r>
            <a:r>
              <a:rPr spc="65" dirty="0"/>
              <a:t>a</a:t>
            </a:r>
            <a:r>
              <a:rPr spc="-55" dirty="0"/>
              <a:t>l</a:t>
            </a:r>
            <a:r>
              <a:rPr spc="45" dirty="0"/>
              <a:t>e</a:t>
            </a:r>
            <a:r>
              <a:rPr spc="-100" dirty="0"/>
              <a:t> </a:t>
            </a:r>
            <a:r>
              <a:rPr spc="50" dirty="0"/>
              <a:t>p</a:t>
            </a:r>
            <a:r>
              <a:rPr spc="45" dirty="0"/>
              <a:t>e</a:t>
            </a:r>
            <a:r>
              <a:rPr spc="-100" dirty="0"/>
              <a:t>r</a:t>
            </a:r>
            <a:r>
              <a:rPr spc="-70" dirty="0"/>
              <a:t> </a:t>
            </a:r>
            <a:r>
              <a:rPr spc="-80" dirty="0"/>
              <a:t>F</a:t>
            </a:r>
            <a:r>
              <a:rPr spc="-135" dirty="0"/>
              <a:t>I</a:t>
            </a:r>
            <a:r>
              <a:rPr spc="-10" dirty="0"/>
              <a:t>P</a:t>
            </a:r>
            <a:r>
              <a:rPr spc="10" dirty="0"/>
              <a:t>A</a:t>
            </a:r>
            <a:r>
              <a:rPr spc="15" dirty="0"/>
              <a:t>V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95858" y="6476808"/>
            <a:ext cx="192405" cy="1511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1" i="0">
                <a:solidFill>
                  <a:srgbClr val="999999"/>
                </a:solidFill>
                <a:latin typeface="Tahoma"/>
                <a:cs typeface="Tahoma"/>
              </a:defRPr>
            </a:lvl1pPr>
          </a:lstStyle>
          <a:p>
            <a:pPr marL="381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spc="-60" dirty="0"/>
              <a:t>‹N›</a:t>
            </a:fld>
            <a:endParaRPr spc="-6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apppago.it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3" Type="http://schemas.openxmlformats.org/officeDocument/2006/relationships/image" Target="../media/image7.png"/><Relationship Id="rId21" Type="http://schemas.openxmlformats.org/officeDocument/2006/relationships/image" Target="../media/image25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" Type="http://schemas.openxmlformats.org/officeDocument/2006/relationships/image" Target="../media/image6.png"/><Relationship Id="rId16" Type="http://schemas.openxmlformats.org/officeDocument/2006/relationships/image" Target="../media/image20.png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24" Type="http://schemas.openxmlformats.org/officeDocument/2006/relationships/image" Target="../media/image28.jp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23" Type="http://schemas.openxmlformats.org/officeDocument/2006/relationships/image" Target="../media/image27.jpg"/><Relationship Id="rId10" Type="http://schemas.openxmlformats.org/officeDocument/2006/relationships/image" Target="../media/image14.png"/><Relationship Id="rId19" Type="http://schemas.openxmlformats.org/officeDocument/2006/relationships/image" Target="../media/image23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Relationship Id="rId22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5" Type="http://schemas.openxmlformats.org/officeDocument/2006/relationships/image" Target="../media/image4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Relationship Id="rId14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53.png"/><Relationship Id="rId18" Type="http://schemas.openxmlformats.org/officeDocument/2006/relationships/image" Target="../media/image58.png"/><Relationship Id="rId26" Type="http://schemas.openxmlformats.org/officeDocument/2006/relationships/image" Target="../media/image66.png"/><Relationship Id="rId3" Type="http://schemas.openxmlformats.org/officeDocument/2006/relationships/image" Target="../media/image43.jpg"/><Relationship Id="rId21" Type="http://schemas.openxmlformats.org/officeDocument/2006/relationships/image" Target="../media/image61.png"/><Relationship Id="rId34" Type="http://schemas.openxmlformats.org/officeDocument/2006/relationships/image" Target="../media/image74.jpg"/><Relationship Id="rId7" Type="http://schemas.openxmlformats.org/officeDocument/2006/relationships/image" Target="../media/image47.jpg"/><Relationship Id="rId12" Type="http://schemas.openxmlformats.org/officeDocument/2006/relationships/image" Target="../media/image52.png"/><Relationship Id="rId17" Type="http://schemas.openxmlformats.org/officeDocument/2006/relationships/image" Target="../media/image57.png"/><Relationship Id="rId25" Type="http://schemas.openxmlformats.org/officeDocument/2006/relationships/image" Target="../media/image65.png"/><Relationship Id="rId33" Type="http://schemas.openxmlformats.org/officeDocument/2006/relationships/image" Target="../media/image73.jpg"/><Relationship Id="rId38" Type="http://schemas.openxmlformats.org/officeDocument/2006/relationships/image" Target="../media/image78.jpg"/><Relationship Id="rId2" Type="http://schemas.openxmlformats.org/officeDocument/2006/relationships/image" Target="../media/image1.png"/><Relationship Id="rId16" Type="http://schemas.openxmlformats.org/officeDocument/2006/relationships/image" Target="../media/image56.png"/><Relationship Id="rId20" Type="http://schemas.openxmlformats.org/officeDocument/2006/relationships/image" Target="../media/image60.png"/><Relationship Id="rId29" Type="http://schemas.openxmlformats.org/officeDocument/2006/relationships/image" Target="../media/image6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6.jpg"/><Relationship Id="rId11" Type="http://schemas.openxmlformats.org/officeDocument/2006/relationships/image" Target="../media/image51.png"/><Relationship Id="rId24" Type="http://schemas.openxmlformats.org/officeDocument/2006/relationships/image" Target="../media/image64.png"/><Relationship Id="rId32" Type="http://schemas.openxmlformats.org/officeDocument/2006/relationships/image" Target="../media/image72.png"/><Relationship Id="rId37" Type="http://schemas.openxmlformats.org/officeDocument/2006/relationships/image" Target="../media/image77.jpg"/><Relationship Id="rId5" Type="http://schemas.openxmlformats.org/officeDocument/2006/relationships/image" Target="../media/image45.jpg"/><Relationship Id="rId15" Type="http://schemas.openxmlformats.org/officeDocument/2006/relationships/image" Target="../media/image55.png"/><Relationship Id="rId23" Type="http://schemas.openxmlformats.org/officeDocument/2006/relationships/image" Target="../media/image63.png"/><Relationship Id="rId28" Type="http://schemas.openxmlformats.org/officeDocument/2006/relationships/image" Target="../media/image68.png"/><Relationship Id="rId36" Type="http://schemas.openxmlformats.org/officeDocument/2006/relationships/image" Target="../media/image76.jpg"/><Relationship Id="rId10" Type="http://schemas.openxmlformats.org/officeDocument/2006/relationships/image" Target="../media/image50.png"/><Relationship Id="rId19" Type="http://schemas.openxmlformats.org/officeDocument/2006/relationships/image" Target="../media/image59.png"/><Relationship Id="rId31" Type="http://schemas.openxmlformats.org/officeDocument/2006/relationships/image" Target="../media/image71.png"/><Relationship Id="rId4" Type="http://schemas.openxmlformats.org/officeDocument/2006/relationships/image" Target="../media/image44.jpg"/><Relationship Id="rId9" Type="http://schemas.openxmlformats.org/officeDocument/2006/relationships/image" Target="../media/image49.png"/><Relationship Id="rId14" Type="http://schemas.openxmlformats.org/officeDocument/2006/relationships/image" Target="../media/image54.png"/><Relationship Id="rId22" Type="http://schemas.openxmlformats.org/officeDocument/2006/relationships/image" Target="../media/image62.png"/><Relationship Id="rId27" Type="http://schemas.openxmlformats.org/officeDocument/2006/relationships/image" Target="../media/image67.png"/><Relationship Id="rId30" Type="http://schemas.openxmlformats.org/officeDocument/2006/relationships/image" Target="../media/image70.png"/><Relationship Id="rId35" Type="http://schemas.openxmlformats.org/officeDocument/2006/relationships/image" Target="../media/image75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13" Type="http://schemas.openxmlformats.org/officeDocument/2006/relationships/image" Target="../media/image90.png"/><Relationship Id="rId18" Type="http://schemas.openxmlformats.org/officeDocument/2006/relationships/image" Target="../media/image95.png"/><Relationship Id="rId3" Type="http://schemas.openxmlformats.org/officeDocument/2006/relationships/image" Target="../media/image80.png"/><Relationship Id="rId21" Type="http://schemas.openxmlformats.org/officeDocument/2006/relationships/image" Target="../media/image98.jpg"/><Relationship Id="rId7" Type="http://schemas.openxmlformats.org/officeDocument/2006/relationships/image" Target="../media/image84.png"/><Relationship Id="rId12" Type="http://schemas.openxmlformats.org/officeDocument/2006/relationships/image" Target="../media/image89.png"/><Relationship Id="rId17" Type="http://schemas.openxmlformats.org/officeDocument/2006/relationships/image" Target="../media/image94.png"/><Relationship Id="rId2" Type="http://schemas.openxmlformats.org/officeDocument/2006/relationships/image" Target="../media/image79.png"/><Relationship Id="rId16" Type="http://schemas.openxmlformats.org/officeDocument/2006/relationships/image" Target="../media/image93.png"/><Relationship Id="rId20" Type="http://schemas.openxmlformats.org/officeDocument/2006/relationships/image" Target="../media/image97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3.png"/><Relationship Id="rId11" Type="http://schemas.openxmlformats.org/officeDocument/2006/relationships/image" Target="../media/image88.png"/><Relationship Id="rId5" Type="http://schemas.openxmlformats.org/officeDocument/2006/relationships/image" Target="../media/image82.png"/><Relationship Id="rId15" Type="http://schemas.openxmlformats.org/officeDocument/2006/relationships/image" Target="../media/image92.png"/><Relationship Id="rId10" Type="http://schemas.openxmlformats.org/officeDocument/2006/relationships/image" Target="../media/image87.png"/><Relationship Id="rId19" Type="http://schemas.openxmlformats.org/officeDocument/2006/relationships/image" Target="../media/image96.jpg"/><Relationship Id="rId4" Type="http://schemas.openxmlformats.org/officeDocument/2006/relationships/image" Target="../media/image81.png"/><Relationship Id="rId9" Type="http://schemas.openxmlformats.org/officeDocument/2006/relationships/image" Target="../media/image86.png"/><Relationship Id="rId14" Type="http://schemas.openxmlformats.org/officeDocument/2006/relationships/image" Target="../media/image9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3" Type="http://schemas.openxmlformats.org/officeDocument/2006/relationships/image" Target="../media/image100.png"/><Relationship Id="rId7" Type="http://schemas.openxmlformats.org/officeDocument/2006/relationships/image" Target="../media/image104.png"/><Relationship Id="rId2" Type="http://schemas.openxmlformats.org/officeDocument/2006/relationships/image" Target="../media/image99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3.png"/><Relationship Id="rId5" Type="http://schemas.openxmlformats.org/officeDocument/2006/relationships/image" Target="../media/image102.png"/><Relationship Id="rId4" Type="http://schemas.openxmlformats.org/officeDocument/2006/relationships/image" Target="../media/image101.png"/><Relationship Id="rId9" Type="http://schemas.openxmlformats.org/officeDocument/2006/relationships/image" Target="../media/image10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13" Type="http://schemas.openxmlformats.org/officeDocument/2006/relationships/image" Target="../media/image118.png"/><Relationship Id="rId3" Type="http://schemas.openxmlformats.org/officeDocument/2006/relationships/image" Target="../media/image108.png"/><Relationship Id="rId7" Type="http://schemas.openxmlformats.org/officeDocument/2006/relationships/image" Target="../media/image112.png"/><Relationship Id="rId12" Type="http://schemas.openxmlformats.org/officeDocument/2006/relationships/image" Target="../media/image117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1.png"/><Relationship Id="rId11" Type="http://schemas.openxmlformats.org/officeDocument/2006/relationships/image" Target="../media/image116.png"/><Relationship Id="rId5" Type="http://schemas.openxmlformats.org/officeDocument/2006/relationships/image" Target="../media/image110.jpg"/><Relationship Id="rId10" Type="http://schemas.openxmlformats.org/officeDocument/2006/relationships/image" Target="../media/image115.png"/><Relationship Id="rId4" Type="http://schemas.openxmlformats.org/officeDocument/2006/relationships/image" Target="../media/image109.png"/><Relationship Id="rId9" Type="http://schemas.openxmlformats.org/officeDocument/2006/relationships/image" Target="../media/image1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png"/><Relationship Id="rId13" Type="http://schemas.openxmlformats.org/officeDocument/2006/relationships/image" Target="../media/image131.png"/><Relationship Id="rId18" Type="http://schemas.openxmlformats.org/officeDocument/2006/relationships/image" Target="../media/image136.png"/><Relationship Id="rId26" Type="http://schemas.openxmlformats.org/officeDocument/2006/relationships/image" Target="../media/image144.png"/><Relationship Id="rId3" Type="http://schemas.openxmlformats.org/officeDocument/2006/relationships/image" Target="../media/image121.png"/><Relationship Id="rId21" Type="http://schemas.openxmlformats.org/officeDocument/2006/relationships/image" Target="../media/image139.png"/><Relationship Id="rId34" Type="http://schemas.openxmlformats.org/officeDocument/2006/relationships/image" Target="../media/image152.png"/><Relationship Id="rId7" Type="http://schemas.openxmlformats.org/officeDocument/2006/relationships/image" Target="../media/image125.png"/><Relationship Id="rId12" Type="http://schemas.openxmlformats.org/officeDocument/2006/relationships/image" Target="../media/image130.png"/><Relationship Id="rId17" Type="http://schemas.openxmlformats.org/officeDocument/2006/relationships/image" Target="../media/image135.png"/><Relationship Id="rId25" Type="http://schemas.openxmlformats.org/officeDocument/2006/relationships/image" Target="../media/image143.png"/><Relationship Id="rId33" Type="http://schemas.openxmlformats.org/officeDocument/2006/relationships/image" Target="../media/image151.png"/><Relationship Id="rId38" Type="http://schemas.openxmlformats.org/officeDocument/2006/relationships/image" Target="../media/image156.png"/><Relationship Id="rId2" Type="http://schemas.openxmlformats.org/officeDocument/2006/relationships/image" Target="../media/image120.png"/><Relationship Id="rId16" Type="http://schemas.openxmlformats.org/officeDocument/2006/relationships/image" Target="../media/image134.png"/><Relationship Id="rId20" Type="http://schemas.openxmlformats.org/officeDocument/2006/relationships/image" Target="../media/image138.png"/><Relationship Id="rId29" Type="http://schemas.openxmlformats.org/officeDocument/2006/relationships/image" Target="../media/image1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4.png"/><Relationship Id="rId11" Type="http://schemas.openxmlformats.org/officeDocument/2006/relationships/image" Target="../media/image129.png"/><Relationship Id="rId24" Type="http://schemas.openxmlformats.org/officeDocument/2006/relationships/image" Target="../media/image142.png"/><Relationship Id="rId32" Type="http://schemas.openxmlformats.org/officeDocument/2006/relationships/image" Target="../media/image150.png"/><Relationship Id="rId37" Type="http://schemas.openxmlformats.org/officeDocument/2006/relationships/image" Target="../media/image155.png"/><Relationship Id="rId5" Type="http://schemas.openxmlformats.org/officeDocument/2006/relationships/image" Target="../media/image123.png"/><Relationship Id="rId15" Type="http://schemas.openxmlformats.org/officeDocument/2006/relationships/image" Target="../media/image133.png"/><Relationship Id="rId23" Type="http://schemas.openxmlformats.org/officeDocument/2006/relationships/image" Target="../media/image141.png"/><Relationship Id="rId28" Type="http://schemas.openxmlformats.org/officeDocument/2006/relationships/image" Target="../media/image146.png"/><Relationship Id="rId36" Type="http://schemas.openxmlformats.org/officeDocument/2006/relationships/image" Target="../media/image154.png"/><Relationship Id="rId10" Type="http://schemas.openxmlformats.org/officeDocument/2006/relationships/image" Target="../media/image128.png"/><Relationship Id="rId19" Type="http://schemas.openxmlformats.org/officeDocument/2006/relationships/image" Target="../media/image137.png"/><Relationship Id="rId31" Type="http://schemas.openxmlformats.org/officeDocument/2006/relationships/image" Target="../media/image149.png"/><Relationship Id="rId4" Type="http://schemas.openxmlformats.org/officeDocument/2006/relationships/image" Target="../media/image122.png"/><Relationship Id="rId9" Type="http://schemas.openxmlformats.org/officeDocument/2006/relationships/image" Target="../media/image127.png"/><Relationship Id="rId14" Type="http://schemas.openxmlformats.org/officeDocument/2006/relationships/image" Target="../media/image132.png"/><Relationship Id="rId22" Type="http://schemas.openxmlformats.org/officeDocument/2006/relationships/image" Target="../media/image140.png"/><Relationship Id="rId27" Type="http://schemas.openxmlformats.org/officeDocument/2006/relationships/image" Target="../media/image145.png"/><Relationship Id="rId30" Type="http://schemas.openxmlformats.org/officeDocument/2006/relationships/image" Target="../media/image148.png"/><Relationship Id="rId35" Type="http://schemas.openxmlformats.org/officeDocument/2006/relationships/image" Target="../media/image15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04672" y="859536"/>
              <a:ext cx="2595372" cy="966215"/>
            </a:xfrm>
            <a:prstGeom prst="rect">
              <a:avLst/>
            </a:prstGeom>
          </p:spPr>
        </p:pic>
      </p:grpSp>
      <p:sp>
        <p:nvSpPr>
          <p:cNvPr id="5" name="object 5"/>
          <p:cNvSpPr txBox="1"/>
          <p:nvPr/>
        </p:nvSpPr>
        <p:spPr>
          <a:xfrm>
            <a:off x="738936" y="3108401"/>
            <a:ext cx="9836150" cy="14878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5755"/>
              </a:lnSpc>
              <a:spcBef>
                <a:spcPts val="100"/>
              </a:spcBef>
            </a:pPr>
            <a:r>
              <a:rPr sz="4800" b="1" spc="-50" dirty="0">
                <a:solidFill>
                  <a:srgbClr val="FFFFFF"/>
                </a:solidFill>
                <a:latin typeface="Tahoma"/>
                <a:cs typeface="Tahoma"/>
              </a:rPr>
              <a:t>APPpago:</a:t>
            </a:r>
            <a:endParaRPr sz="4800">
              <a:latin typeface="Tahoma"/>
              <a:cs typeface="Tahoma"/>
            </a:endParaRPr>
          </a:p>
          <a:p>
            <a:pPr marL="12700">
              <a:lnSpc>
                <a:spcPts val="5755"/>
              </a:lnSpc>
            </a:pPr>
            <a:r>
              <a:rPr sz="4800" b="1" spc="-100" dirty="0">
                <a:solidFill>
                  <a:srgbClr val="FFFFFF"/>
                </a:solidFill>
                <a:latin typeface="Tahoma"/>
                <a:cs typeface="Tahoma"/>
              </a:rPr>
              <a:t>presentazione</a:t>
            </a:r>
            <a:r>
              <a:rPr sz="4800" b="1" spc="-8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4800" b="1" spc="22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4800" b="1" spc="-8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4800" b="1" spc="-215" dirty="0">
                <a:solidFill>
                  <a:srgbClr val="FFFFFF"/>
                </a:solidFill>
                <a:latin typeface="Tahoma"/>
                <a:cs typeface="Tahoma"/>
              </a:rPr>
              <a:t>offerta</a:t>
            </a:r>
            <a:r>
              <a:rPr sz="4800" b="1" spc="-8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4800" b="1" spc="-65" dirty="0">
                <a:solidFill>
                  <a:srgbClr val="FFFFFF"/>
                </a:solidFill>
                <a:latin typeface="Tahoma"/>
                <a:cs typeface="Tahoma"/>
              </a:rPr>
              <a:t>per</a:t>
            </a:r>
            <a:r>
              <a:rPr sz="4800" b="1" spc="-8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4800" b="1" spc="-310" dirty="0">
                <a:solidFill>
                  <a:srgbClr val="FFFFFF"/>
                </a:solidFill>
                <a:latin typeface="Tahoma"/>
                <a:cs typeface="Tahoma"/>
              </a:rPr>
              <a:t>FIPAV</a:t>
            </a:r>
            <a:endParaRPr sz="48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57529" y="6058306"/>
            <a:ext cx="453263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0" dirty="0">
                <a:solidFill>
                  <a:srgbClr val="FFFFFF"/>
                </a:solidFill>
                <a:latin typeface="Tahoma"/>
                <a:cs typeface="Tahoma"/>
              </a:rPr>
              <a:t>Sella</a:t>
            </a:r>
            <a:r>
              <a:rPr sz="1600" b="1" spc="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600" b="1" spc="-60" dirty="0">
                <a:solidFill>
                  <a:srgbClr val="FFFFFF"/>
                </a:solidFill>
                <a:latin typeface="Tahoma"/>
                <a:cs typeface="Tahoma"/>
              </a:rPr>
              <a:t>Personal</a:t>
            </a:r>
            <a:r>
              <a:rPr sz="1600" b="1" spc="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600" b="1" spc="-35" dirty="0">
                <a:solidFill>
                  <a:srgbClr val="FFFFFF"/>
                </a:solidFill>
                <a:latin typeface="Tahoma"/>
                <a:cs typeface="Tahoma"/>
              </a:rPr>
              <a:t>Credit</a:t>
            </a:r>
            <a:r>
              <a:rPr sz="1600" b="1" spc="4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600" b="1" spc="-65" dirty="0">
                <a:solidFill>
                  <a:srgbClr val="FFFFFF"/>
                </a:solidFill>
                <a:latin typeface="Tahoma"/>
                <a:cs typeface="Tahoma"/>
              </a:rPr>
              <a:t>|</a:t>
            </a:r>
            <a:r>
              <a:rPr sz="1600" b="1" spc="-1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600" b="1" spc="-95" dirty="0">
                <a:solidFill>
                  <a:srgbClr val="FFFFFF"/>
                </a:solidFill>
                <a:latin typeface="Tahoma"/>
                <a:cs typeface="Tahoma"/>
              </a:rPr>
              <a:t>Torino,</a:t>
            </a:r>
            <a:r>
              <a:rPr sz="1600" b="1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600" b="1" spc="-55" dirty="0">
                <a:solidFill>
                  <a:srgbClr val="FFFFFF"/>
                </a:solidFill>
                <a:latin typeface="Tahoma"/>
                <a:cs typeface="Tahoma"/>
              </a:rPr>
              <a:t>settembre</a:t>
            </a:r>
            <a:r>
              <a:rPr sz="1600" b="1" spc="-2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600" b="1" spc="-135" dirty="0">
                <a:solidFill>
                  <a:srgbClr val="FFFFFF"/>
                </a:solidFill>
                <a:latin typeface="Tahoma"/>
                <a:cs typeface="Tahoma"/>
              </a:rPr>
              <a:t>2022</a:t>
            </a:r>
            <a:endParaRPr sz="1600">
              <a:latin typeface="Tahoma"/>
              <a:cs typeface="Tahoma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5234940" y="562355"/>
            <a:ext cx="6434455" cy="1313815"/>
            <a:chOff x="5234940" y="562355"/>
            <a:chExt cx="6434455" cy="1313815"/>
          </a:xfrm>
        </p:grpSpPr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234940" y="562355"/>
              <a:ext cx="1335023" cy="1266444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299448" y="763523"/>
              <a:ext cx="2369820" cy="111252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043939"/>
            <a:ext cx="8303895" cy="0"/>
          </a:xfrm>
          <a:custGeom>
            <a:avLst/>
            <a:gdLst/>
            <a:ahLst/>
            <a:cxnLst/>
            <a:rect l="l" t="t" r="r" b="b"/>
            <a:pathLst>
              <a:path w="8303895">
                <a:moveTo>
                  <a:pt x="0" y="0"/>
                </a:moveTo>
                <a:lnTo>
                  <a:pt x="8303386" y="0"/>
                </a:lnTo>
              </a:path>
            </a:pathLst>
          </a:custGeom>
          <a:ln w="15240">
            <a:solidFill>
              <a:srgbClr val="0F36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21258" y="677417"/>
            <a:ext cx="160718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70" dirty="0">
                <a:solidFill>
                  <a:srgbClr val="545454"/>
                </a:solidFill>
                <a:latin typeface="Tahoma"/>
                <a:cs typeface="Tahoma"/>
              </a:rPr>
              <a:t>P</a:t>
            </a:r>
            <a:r>
              <a:rPr sz="1600" b="1" spc="-40" dirty="0">
                <a:solidFill>
                  <a:srgbClr val="545454"/>
                </a:solidFill>
                <a:latin typeface="Tahoma"/>
                <a:cs typeface="Tahoma"/>
              </a:rPr>
              <a:t>OS</a:t>
            </a:r>
            <a:r>
              <a:rPr sz="1600" b="1" spc="10" dirty="0">
                <a:solidFill>
                  <a:srgbClr val="545454"/>
                </a:solidFill>
                <a:latin typeface="Tahoma"/>
                <a:cs typeface="Tahoma"/>
              </a:rPr>
              <a:t> </a:t>
            </a:r>
            <a:r>
              <a:rPr sz="1600" b="1" spc="-165" dirty="0">
                <a:solidFill>
                  <a:srgbClr val="545454"/>
                </a:solidFill>
                <a:latin typeface="Tahoma"/>
                <a:cs typeface="Tahoma"/>
              </a:rPr>
              <a:t>&amp;</a:t>
            </a:r>
            <a:r>
              <a:rPr sz="1600" b="1" spc="-20" dirty="0">
                <a:solidFill>
                  <a:srgbClr val="545454"/>
                </a:solidFill>
                <a:latin typeface="Tahoma"/>
                <a:cs typeface="Tahoma"/>
              </a:rPr>
              <a:t> </a:t>
            </a:r>
            <a:r>
              <a:rPr sz="1600" b="1" spc="-40" dirty="0">
                <a:solidFill>
                  <a:srgbClr val="545454"/>
                </a:solidFill>
                <a:latin typeface="Tahoma"/>
                <a:cs typeface="Tahoma"/>
              </a:rPr>
              <a:t>Moneti</a:t>
            </a:r>
            <a:r>
              <a:rPr sz="1600" b="1" spc="130" dirty="0">
                <a:solidFill>
                  <a:srgbClr val="545454"/>
                </a:solidFill>
                <a:latin typeface="Tahoma"/>
                <a:cs typeface="Tahoma"/>
              </a:rPr>
              <a:t>ca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21258" y="1164082"/>
            <a:ext cx="46615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135" dirty="0">
                <a:solidFill>
                  <a:srgbClr val="0F36C4"/>
                </a:solidFill>
              </a:rPr>
              <a:t>Offerta</a:t>
            </a:r>
            <a:r>
              <a:rPr sz="3600" spc="-120" dirty="0">
                <a:solidFill>
                  <a:srgbClr val="0F36C4"/>
                </a:solidFill>
              </a:rPr>
              <a:t> </a:t>
            </a:r>
            <a:r>
              <a:rPr sz="3600" spc="40" dirty="0">
                <a:solidFill>
                  <a:srgbClr val="0F36C4"/>
                </a:solidFill>
              </a:rPr>
              <a:t>commerciale</a:t>
            </a:r>
            <a:endParaRPr sz="3600"/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727430" y="2154935"/>
          <a:ext cx="7205345" cy="38605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438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614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2110">
                <a:tc>
                  <a:txBody>
                    <a:bodyPr/>
                    <a:lstStyle/>
                    <a:p>
                      <a:pPr marL="635" algn="ctr">
                        <a:lnSpc>
                          <a:spcPts val="2815"/>
                        </a:lnSpc>
                        <a:spcBef>
                          <a:spcPts val="15"/>
                        </a:spcBef>
                      </a:pPr>
                      <a:r>
                        <a:rPr sz="2400" b="1" spc="-60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Descrizione</a:t>
                      </a:r>
                      <a:r>
                        <a:rPr sz="2400" b="1" spc="-70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90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voce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19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2815"/>
                        </a:lnSpc>
                        <a:spcBef>
                          <a:spcPts val="15"/>
                        </a:spcBef>
                      </a:pPr>
                      <a:r>
                        <a:rPr sz="2400" b="1" spc="-15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Costo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19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175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400" b="1" spc="35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Canone</a:t>
                      </a:r>
                      <a:r>
                        <a:rPr sz="1400" b="1" spc="-55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-35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mensile</a:t>
                      </a:r>
                      <a:r>
                        <a:rPr sz="1400" b="1" spc="-60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-75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SmartPOS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31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5770" marR="435609" indent="-2540" algn="ctr">
                        <a:lnSpc>
                          <a:spcPct val="100000"/>
                        </a:lnSpc>
                        <a:spcBef>
                          <a:spcPts val="635"/>
                        </a:spcBef>
                      </a:pP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20</a:t>
                      </a:r>
                      <a:r>
                        <a:rPr sz="1400" spc="-12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spc="-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Eu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r</a:t>
                      </a:r>
                      <a:r>
                        <a:rPr sz="1400" spc="-11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spc="-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s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e</a:t>
                      </a:r>
                      <a:r>
                        <a:rPr sz="1400" spc="-1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spc="-1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t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ra</a:t>
                      </a:r>
                      <a:r>
                        <a:rPr sz="1400" spc="-1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n</a:t>
                      </a:r>
                      <a:r>
                        <a:rPr sz="1400" spc="-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sa</a:t>
                      </a:r>
                      <a:r>
                        <a:rPr sz="1400" spc="-1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t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o</a:t>
                      </a:r>
                      <a:r>
                        <a:rPr sz="1400" spc="-9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men</a:t>
                      </a:r>
                      <a:r>
                        <a:rPr sz="1400" spc="-1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s</a:t>
                      </a:r>
                      <a:r>
                        <a:rPr sz="1400" spc="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i</a:t>
                      </a:r>
                      <a:r>
                        <a:rPr sz="1400" spc="-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l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e</a:t>
                      </a:r>
                      <a:r>
                        <a:rPr sz="1400" spc="-13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è</a:t>
                      </a:r>
                      <a:r>
                        <a:rPr sz="1400" spc="-11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&lt;3</a:t>
                      </a:r>
                      <a:r>
                        <a:rPr sz="1400" spc="-1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.</a:t>
                      </a:r>
                      <a:r>
                        <a:rPr sz="1400" spc="-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0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00</a:t>
                      </a:r>
                      <a:r>
                        <a:rPr sz="1400" spc="-1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spc="-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Eur  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10</a:t>
                      </a:r>
                      <a:r>
                        <a:rPr sz="1400" spc="-12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spc="-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Eu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r</a:t>
                      </a:r>
                      <a:r>
                        <a:rPr sz="1400" spc="-114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spc="-1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s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e</a:t>
                      </a:r>
                      <a:r>
                        <a:rPr sz="1400" spc="-1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spc="-1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t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ra</a:t>
                      </a:r>
                      <a:r>
                        <a:rPr sz="1400" spc="-1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ns</a:t>
                      </a:r>
                      <a:r>
                        <a:rPr sz="1400" spc="-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a</a:t>
                      </a:r>
                      <a:r>
                        <a:rPr sz="1400" spc="-1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t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o</a:t>
                      </a:r>
                      <a:r>
                        <a:rPr sz="1400" spc="-9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men</a:t>
                      </a:r>
                      <a:r>
                        <a:rPr sz="1400" spc="-1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s</a:t>
                      </a:r>
                      <a:r>
                        <a:rPr sz="1400" spc="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i</a:t>
                      </a:r>
                      <a:r>
                        <a:rPr sz="1400" spc="-1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l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e</a:t>
                      </a:r>
                      <a:r>
                        <a:rPr sz="1400" spc="-13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è</a:t>
                      </a:r>
                      <a:r>
                        <a:rPr sz="1400" spc="-11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&gt;=</a:t>
                      </a:r>
                      <a:r>
                        <a:rPr sz="1400" spc="-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3</a:t>
                      </a:r>
                      <a:r>
                        <a:rPr sz="1400" spc="-1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.</a:t>
                      </a:r>
                      <a:r>
                        <a:rPr sz="1400" spc="-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0</a:t>
                      </a:r>
                      <a:r>
                        <a:rPr sz="1400" spc="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0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0</a:t>
                      </a:r>
                      <a:r>
                        <a:rPr sz="1400" spc="-13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spc="-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Eur  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Ze</a:t>
                      </a:r>
                      <a:r>
                        <a:rPr sz="1400" spc="-1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r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o</a:t>
                      </a:r>
                      <a:r>
                        <a:rPr sz="1400" spc="-10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spc="-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s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e</a:t>
                      </a:r>
                      <a:r>
                        <a:rPr sz="1400" spc="-11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spc="-1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t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ra</a:t>
                      </a:r>
                      <a:r>
                        <a:rPr sz="1400" spc="-1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n</a:t>
                      </a:r>
                      <a:r>
                        <a:rPr sz="1400" spc="-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sa</a:t>
                      </a:r>
                      <a:r>
                        <a:rPr sz="1400" spc="-1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t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o</a:t>
                      </a:r>
                      <a:r>
                        <a:rPr sz="1400" spc="-9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men</a:t>
                      </a:r>
                      <a:r>
                        <a:rPr sz="1400" spc="-1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s</a:t>
                      </a:r>
                      <a:r>
                        <a:rPr sz="1400" spc="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il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e</a:t>
                      </a:r>
                      <a:r>
                        <a:rPr sz="1400" spc="-15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è</a:t>
                      </a:r>
                      <a:r>
                        <a:rPr sz="1400" spc="-1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&gt;=6</a:t>
                      </a:r>
                      <a:r>
                        <a:rPr sz="1400" spc="-2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.</a:t>
                      </a:r>
                      <a:r>
                        <a:rPr sz="1400" spc="-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0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00</a:t>
                      </a:r>
                      <a:r>
                        <a:rPr sz="1400" spc="-10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spc="-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Eur</a:t>
                      </a:r>
                      <a:endParaRPr sz="1400">
                        <a:latin typeface="Verdana"/>
                        <a:cs typeface="Verdana"/>
                      </a:endParaRPr>
                    </a:p>
                  </a:txBody>
                  <a:tcPr marL="0" marR="0" marT="806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4783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025"/>
                        </a:spcBef>
                      </a:pPr>
                      <a:r>
                        <a:rPr sz="1400" b="1" spc="35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Canone</a:t>
                      </a:r>
                      <a:r>
                        <a:rPr sz="1400" b="1" spc="-65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-35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mensile</a:t>
                      </a:r>
                      <a:endParaRPr sz="1400">
                        <a:latin typeface="Tahoma"/>
                        <a:cs typeface="Tahoma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400" b="1" spc="-65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Servizio</a:t>
                      </a:r>
                      <a:r>
                        <a:rPr sz="1400" b="1" spc="-30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-55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Terminale</a:t>
                      </a:r>
                      <a:r>
                        <a:rPr sz="1400" b="1" spc="-15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-25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Telematico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1301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8F5"/>
                    </a:solidFill>
                  </a:tcPr>
                </a:tc>
                <a:tc>
                  <a:txBody>
                    <a:bodyPr/>
                    <a:lstStyle/>
                    <a:p>
                      <a:pPr marL="1017269">
                        <a:lnSpc>
                          <a:spcPct val="100000"/>
                        </a:lnSpc>
                        <a:spcBef>
                          <a:spcPts val="1010"/>
                        </a:spcBef>
                      </a:pP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8</a:t>
                      </a:r>
                      <a:r>
                        <a:rPr sz="1400" spc="-11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Eur</a:t>
                      </a:r>
                      <a:r>
                        <a:rPr sz="1400" spc="-114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f</a:t>
                      </a:r>
                      <a:r>
                        <a:rPr sz="1400" spc="1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i</a:t>
                      </a:r>
                      <a:r>
                        <a:rPr sz="1400" spc="-1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n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o</a:t>
                      </a:r>
                      <a:r>
                        <a:rPr sz="1400" spc="-15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a</a:t>
                      </a:r>
                      <a:r>
                        <a:rPr sz="1400" spc="-1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3</a:t>
                      </a:r>
                      <a:r>
                        <a:rPr sz="1400" spc="-11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spc="-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PO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S</a:t>
                      </a:r>
                      <a:r>
                        <a:rPr sz="1400" spc="-12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spc="-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pe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r</a:t>
                      </a:r>
                      <a:r>
                        <a:rPr sz="1400" spc="-114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spc="1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A</a:t>
                      </a:r>
                      <a:r>
                        <a:rPr sz="1400" spc="-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S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D</a:t>
                      </a:r>
                      <a:endParaRPr sz="1400">
                        <a:latin typeface="Verdana"/>
                        <a:cs typeface="Verdana"/>
                      </a:endParaRPr>
                    </a:p>
                    <a:p>
                      <a:pPr marL="104457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6</a:t>
                      </a:r>
                      <a:r>
                        <a:rPr sz="1400" spc="-11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Eur</a:t>
                      </a:r>
                      <a:r>
                        <a:rPr sz="1400" spc="-11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o</a:t>
                      </a:r>
                      <a:r>
                        <a:rPr sz="1400" spc="1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l</a:t>
                      </a:r>
                      <a:r>
                        <a:rPr sz="1400" spc="-1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t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re</a:t>
                      </a:r>
                      <a:r>
                        <a:rPr sz="1400" spc="-13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3 </a:t>
                      </a:r>
                      <a:r>
                        <a:rPr sz="1400" spc="-21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POS</a:t>
                      </a:r>
                      <a:r>
                        <a:rPr sz="1400" spc="-11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spc="-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pe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r</a:t>
                      </a:r>
                      <a:r>
                        <a:rPr sz="1400" spc="-11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spc="1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A</a:t>
                      </a:r>
                      <a:r>
                        <a:rPr sz="1400" spc="-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SD</a:t>
                      </a:r>
                      <a:endParaRPr sz="1400">
                        <a:latin typeface="Verdana"/>
                        <a:cs typeface="Verdana"/>
                      </a:endParaRPr>
                    </a:p>
                  </a:txBody>
                  <a:tcPr marL="0" marR="0" marT="1282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8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465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400" b="1" spc="-15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Costo</a:t>
                      </a:r>
                      <a:r>
                        <a:rPr sz="1400" b="1" spc="-40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-45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installazione</a:t>
                      </a:r>
                      <a:r>
                        <a:rPr sz="1400" b="1" spc="-15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una</a:t>
                      </a:r>
                      <a:r>
                        <a:rPr sz="1400" b="1" spc="-45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-65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tantum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31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150</a:t>
                      </a:r>
                      <a:r>
                        <a:rPr sz="1400" spc="-12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spc="-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Eu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r</a:t>
                      </a:r>
                      <a:r>
                        <a:rPr sz="1400" spc="-114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spc="-2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(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offer</a:t>
                      </a:r>
                      <a:r>
                        <a:rPr sz="1400" spc="-1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t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a</a:t>
                      </a:r>
                      <a:r>
                        <a:rPr sz="1400" spc="-11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spc="-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pe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r</a:t>
                      </a:r>
                      <a:r>
                        <a:rPr sz="1400" spc="-114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F</a:t>
                      </a:r>
                      <a:r>
                        <a:rPr sz="1400" spc="1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i</a:t>
                      </a:r>
                      <a:r>
                        <a:rPr sz="1400" spc="-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p</a:t>
                      </a:r>
                      <a:r>
                        <a:rPr sz="1400" spc="-1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a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v</a:t>
                      </a:r>
                      <a:r>
                        <a:rPr sz="1400" spc="-11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b="1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50</a:t>
                      </a:r>
                      <a:r>
                        <a:rPr sz="1400" b="1" spc="-60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Eur</a:t>
                      </a:r>
                      <a:r>
                        <a:rPr sz="1400" b="1" spc="-35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)</a:t>
                      </a:r>
                      <a:endParaRPr sz="1400">
                        <a:latin typeface="Verdana"/>
                        <a:cs typeface="Verdana"/>
                      </a:endParaRPr>
                    </a:p>
                  </a:txBody>
                  <a:tcPr marL="0" marR="0" marT="31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6023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  <a:spcBef>
                          <a:spcPts val="1390"/>
                        </a:spcBef>
                      </a:pPr>
                      <a:r>
                        <a:rPr sz="1400" b="1" spc="-35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Commissioni</a:t>
                      </a:r>
                      <a:r>
                        <a:rPr sz="1400" b="1" spc="-55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monetica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8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2150">
                        <a:latin typeface="Times New Roman"/>
                        <a:cs typeface="Times New Roman"/>
                      </a:endParaRPr>
                    </a:p>
                    <a:p>
                      <a:pPr marL="9842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spc="-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0</a:t>
                      </a:r>
                      <a:r>
                        <a:rPr sz="1400" spc="-1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,</a:t>
                      </a:r>
                      <a:r>
                        <a:rPr sz="1400" spc="-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9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0%</a:t>
                      </a:r>
                      <a:r>
                        <a:rPr sz="1400" spc="-10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Car</a:t>
                      </a:r>
                      <a:r>
                        <a:rPr sz="1400" spc="-1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t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e</a:t>
                      </a:r>
                      <a:r>
                        <a:rPr sz="1400" spc="-1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spc="-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d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i</a:t>
                      </a:r>
                      <a:r>
                        <a:rPr sz="1400" spc="-10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cred</a:t>
                      </a:r>
                      <a:r>
                        <a:rPr sz="1400" spc="1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i</a:t>
                      </a:r>
                      <a:r>
                        <a:rPr sz="1400" spc="-1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t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o</a:t>
                      </a:r>
                      <a:r>
                        <a:rPr sz="1400" spc="-13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spc="-1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(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offer</a:t>
                      </a:r>
                      <a:r>
                        <a:rPr sz="1400" spc="-1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t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a</a:t>
                      </a:r>
                      <a:r>
                        <a:rPr sz="1400" spc="-10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spc="-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pe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r</a:t>
                      </a:r>
                      <a:r>
                        <a:rPr sz="1400" spc="-11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F</a:t>
                      </a:r>
                      <a:r>
                        <a:rPr sz="1400" spc="2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i</a:t>
                      </a:r>
                      <a:r>
                        <a:rPr sz="1400" spc="-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p</a:t>
                      </a:r>
                      <a:r>
                        <a:rPr sz="1400" spc="-1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a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v</a:t>
                      </a:r>
                      <a:r>
                        <a:rPr sz="1400" spc="-10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b="1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0,80</a:t>
                      </a:r>
                      <a:r>
                        <a:rPr sz="1400" b="1" spc="-10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%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)</a:t>
                      </a:r>
                      <a:endParaRPr sz="1400">
                        <a:latin typeface="Verdana"/>
                        <a:cs typeface="Verdana"/>
                      </a:endParaRPr>
                    </a:p>
                    <a:p>
                      <a:pPr marL="72390">
                        <a:lnSpc>
                          <a:spcPct val="100000"/>
                        </a:lnSpc>
                      </a:pPr>
                      <a:r>
                        <a:rPr sz="1400" spc="-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0</a:t>
                      </a:r>
                      <a:r>
                        <a:rPr sz="1400" spc="-2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,</a:t>
                      </a:r>
                      <a:r>
                        <a:rPr sz="1400" spc="-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45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%</a:t>
                      </a:r>
                      <a:r>
                        <a:rPr sz="1400" spc="-10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spc="-1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P</a:t>
                      </a:r>
                      <a:r>
                        <a:rPr sz="1400" spc="-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ag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o</a:t>
                      </a:r>
                      <a:r>
                        <a:rPr sz="1400" spc="-13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spc="-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Ba</a:t>
                      </a:r>
                      <a:r>
                        <a:rPr sz="1400" spc="-1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n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comat</a:t>
                      </a:r>
                      <a:r>
                        <a:rPr sz="1400" spc="-12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spc="-2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(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offer</a:t>
                      </a:r>
                      <a:r>
                        <a:rPr sz="1400" spc="-1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t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a</a:t>
                      </a:r>
                      <a:r>
                        <a:rPr sz="1400" spc="-11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spc="-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pe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r</a:t>
                      </a:r>
                      <a:r>
                        <a:rPr sz="1400" spc="-114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F</a:t>
                      </a:r>
                      <a:r>
                        <a:rPr sz="1400" spc="1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i</a:t>
                      </a:r>
                      <a:r>
                        <a:rPr sz="1400" spc="-1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p</a:t>
                      </a:r>
                      <a:r>
                        <a:rPr sz="1400" spc="-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a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v</a:t>
                      </a:r>
                      <a:r>
                        <a:rPr sz="1400" spc="-14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400" b="1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0,</a:t>
                      </a:r>
                      <a:r>
                        <a:rPr sz="1400" b="1" spc="5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35</a:t>
                      </a:r>
                      <a:r>
                        <a:rPr sz="1400" b="1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%</a:t>
                      </a:r>
                      <a:r>
                        <a:rPr sz="140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)</a:t>
                      </a:r>
                      <a:endParaRPr sz="1400">
                        <a:latin typeface="Verdana"/>
                        <a:cs typeface="Verdana"/>
                      </a:endParaRPr>
                    </a:p>
                  </a:txBody>
                  <a:tcPr marL="0" marR="0" marT="38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8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38516" y="2535935"/>
            <a:ext cx="4253483" cy="3233928"/>
          </a:xfrm>
          <a:prstGeom prst="rect">
            <a:avLst/>
          </a:prstGeom>
        </p:spPr>
      </p:pic>
      <p:sp>
        <p:nvSpPr>
          <p:cNvPr id="7" name="object 7"/>
          <p:cNvSpPr/>
          <p:nvPr/>
        </p:nvSpPr>
        <p:spPr>
          <a:xfrm>
            <a:off x="3886200" y="4960620"/>
            <a:ext cx="296545" cy="591820"/>
          </a:xfrm>
          <a:custGeom>
            <a:avLst/>
            <a:gdLst/>
            <a:ahLst/>
            <a:cxnLst/>
            <a:rect l="l" t="t" r="r" b="b"/>
            <a:pathLst>
              <a:path w="296545" h="591820">
                <a:moveTo>
                  <a:pt x="0" y="312927"/>
                </a:moveTo>
                <a:lnTo>
                  <a:pt x="273303" y="0"/>
                </a:lnTo>
              </a:path>
              <a:path w="296545" h="591820">
                <a:moveTo>
                  <a:pt x="22860" y="591819"/>
                </a:moveTo>
                <a:lnTo>
                  <a:pt x="296163" y="278891"/>
                </a:lnTo>
              </a:path>
            </a:pathLst>
          </a:custGeom>
          <a:ln w="1524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454652" y="4186428"/>
            <a:ext cx="273685" cy="313055"/>
          </a:xfrm>
          <a:custGeom>
            <a:avLst/>
            <a:gdLst/>
            <a:ahLst/>
            <a:cxnLst/>
            <a:rect l="l" t="t" r="r" b="b"/>
            <a:pathLst>
              <a:path w="273685" h="313054">
                <a:moveTo>
                  <a:pt x="0" y="312928"/>
                </a:moveTo>
                <a:lnTo>
                  <a:pt x="273303" y="0"/>
                </a:lnTo>
              </a:path>
            </a:pathLst>
          </a:custGeom>
          <a:ln w="1524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spc="-60" dirty="0"/>
              <a:t>10</a:t>
            </a:fld>
            <a:endParaRPr spc="-60" dirty="0"/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10" dirty="0"/>
              <a:t>A</a:t>
            </a:r>
            <a:r>
              <a:rPr spc="-10" dirty="0"/>
              <a:t>PP</a:t>
            </a:r>
            <a:r>
              <a:rPr spc="50" dirty="0"/>
              <a:t>p</a:t>
            </a:r>
            <a:r>
              <a:rPr spc="65" dirty="0"/>
              <a:t>a</a:t>
            </a:r>
            <a:r>
              <a:rPr spc="40" dirty="0"/>
              <a:t>g</a:t>
            </a:r>
            <a:r>
              <a:rPr spc="45" dirty="0"/>
              <a:t>o</a:t>
            </a:r>
            <a:r>
              <a:rPr spc="-145" dirty="0"/>
              <a:t>:</a:t>
            </a:r>
            <a:r>
              <a:rPr spc="-50" dirty="0"/>
              <a:t> </a:t>
            </a:r>
            <a:r>
              <a:rPr spc="50" dirty="0"/>
              <a:t>p</a:t>
            </a:r>
            <a:r>
              <a:rPr spc="-30" dirty="0"/>
              <a:t>re</a:t>
            </a:r>
            <a:r>
              <a:rPr spc="-35" dirty="0"/>
              <a:t>se</a:t>
            </a:r>
            <a:r>
              <a:rPr spc="-40" dirty="0"/>
              <a:t>n</a:t>
            </a:r>
            <a:r>
              <a:rPr spc="-35" dirty="0"/>
              <a:t>t</a:t>
            </a:r>
            <a:r>
              <a:rPr spc="65" dirty="0"/>
              <a:t>a</a:t>
            </a:r>
            <a:r>
              <a:rPr spc="-90" dirty="0"/>
              <a:t>z</a:t>
            </a:r>
            <a:r>
              <a:rPr spc="-45" dirty="0"/>
              <a:t>i</a:t>
            </a:r>
            <a:r>
              <a:rPr spc="10" dirty="0"/>
              <a:t>on</a:t>
            </a:r>
            <a:r>
              <a:rPr spc="45" dirty="0"/>
              <a:t>e</a:t>
            </a:r>
            <a:r>
              <a:rPr spc="-85" dirty="0"/>
              <a:t> </a:t>
            </a:r>
            <a:r>
              <a:rPr spc="45" dirty="0"/>
              <a:t>e</a:t>
            </a:r>
            <a:r>
              <a:rPr spc="-65" dirty="0"/>
              <a:t> </a:t>
            </a:r>
            <a:r>
              <a:rPr spc="5" dirty="0"/>
              <a:t>off</a:t>
            </a:r>
            <a:r>
              <a:rPr spc="10" dirty="0"/>
              <a:t>e</a:t>
            </a:r>
            <a:r>
              <a:rPr spc="-75" dirty="0"/>
              <a:t>r</a:t>
            </a:r>
            <a:r>
              <a:rPr spc="-85" dirty="0"/>
              <a:t>t</a:t>
            </a:r>
            <a:r>
              <a:rPr spc="65" dirty="0"/>
              <a:t>a</a:t>
            </a:r>
            <a:r>
              <a:rPr spc="-55" dirty="0"/>
              <a:t> </a:t>
            </a:r>
            <a:r>
              <a:rPr spc="95" dirty="0"/>
              <a:t>c</a:t>
            </a:r>
            <a:r>
              <a:rPr spc="5" dirty="0"/>
              <a:t>om</a:t>
            </a:r>
            <a:r>
              <a:rPr spc="10" dirty="0"/>
              <a:t>me</a:t>
            </a:r>
            <a:r>
              <a:rPr dirty="0"/>
              <a:t>r</a:t>
            </a:r>
            <a:r>
              <a:rPr spc="-10" dirty="0"/>
              <a:t>c</a:t>
            </a:r>
            <a:r>
              <a:rPr spc="-55" dirty="0"/>
              <a:t>i</a:t>
            </a:r>
            <a:r>
              <a:rPr spc="65" dirty="0"/>
              <a:t>a</a:t>
            </a:r>
            <a:r>
              <a:rPr spc="-55" dirty="0"/>
              <a:t>l</a:t>
            </a:r>
            <a:r>
              <a:rPr spc="45" dirty="0"/>
              <a:t>e</a:t>
            </a:r>
            <a:r>
              <a:rPr spc="-100" dirty="0"/>
              <a:t> </a:t>
            </a:r>
            <a:r>
              <a:rPr spc="50" dirty="0"/>
              <a:t>p</a:t>
            </a:r>
            <a:r>
              <a:rPr spc="45" dirty="0"/>
              <a:t>e</a:t>
            </a:r>
            <a:r>
              <a:rPr spc="-100" dirty="0"/>
              <a:t>r</a:t>
            </a:r>
            <a:r>
              <a:rPr spc="-70" dirty="0"/>
              <a:t> </a:t>
            </a:r>
            <a:r>
              <a:rPr spc="-80" dirty="0"/>
              <a:t>F</a:t>
            </a:r>
            <a:r>
              <a:rPr spc="-135" dirty="0"/>
              <a:t>I</a:t>
            </a:r>
            <a:r>
              <a:rPr spc="-10" dirty="0"/>
              <a:t>P</a:t>
            </a:r>
            <a:r>
              <a:rPr spc="10" dirty="0"/>
              <a:t>A</a:t>
            </a:r>
            <a:r>
              <a:rPr spc="15" dirty="0"/>
              <a:t>V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0F36C4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1146047" y="0"/>
            <a:ext cx="11046460" cy="6858000"/>
            <a:chOff x="1146047" y="0"/>
            <a:chExt cx="11046460" cy="685800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46047" y="0"/>
              <a:ext cx="11045952" cy="6857998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96283" y="2215895"/>
              <a:ext cx="3445764" cy="1600199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5082666" y="5958941"/>
            <a:ext cx="126047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5" dirty="0">
                <a:solidFill>
                  <a:srgbClr val="FFFFFF"/>
                </a:solidFill>
                <a:latin typeface="Tahoma"/>
                <a:cs typeface="Tahoma"/>
                <a:hlinkClick r:id="rId4"/>
              </a:rPr>
              <a:t>www.apppago.it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2920">
              <a:lnSpc>
                <a:spcPct val="100000"/>
              </a:lnSpc>
              <a:spcBef>
                <a:spcPts val="100"/>
              </a:spcBef>
            </a:pPr>
            <a:r>
              <a:rPr spc="-50" dirty="0"/>
              <a:t>APPpago:</a:t>
            </a:r>
          </a:p>
          <a:p>
            <a:pPr marL="502920">
              <a:lnSpc>
                <a:spcPct val="100000"/>
              </a:lnSpc>
            </a:pPr>
            <a:r>
              <a:rPr spc="-300" dirty="0"/>
              <a:t>il</a:t>
            </a:r>
            <a:r>
              <a:rPr spc="-60" dirty="0"/>
              <a:t> </a:t>
            </a:r>
            <a:r>
              <a:rPr spc="-165" dirty="0"/>
              <a:t>sistema</a:t>
            </a:r>
            <a:r>
              <a:rPr spc="-60" dirty="0"/>
              <a:t> </a:t>
            </a:r>
            <a:r>
              <a:rPr spc="-80" dirty="0"/>
              <a:t>di</a:t>
            </a:r>
            <a:r>
              <a:rPr spc="-65" dirty="0"/>
              <a:t> </a:t>
            </a:r>
            <a:r>
              <a:rPr spc="-75" dirty="0"/>
              <a:t>dilazione</a:t>
            </a:r>
            <a:r>
              <a:rPr spc="-60" dirty="0"/>
              <a:t> </a:t>
            </a:r>
            <a:r>
              <a:rPr spc="185" dirty="0"/>
              <a:t>che</a:t>
            </a:r>
            <a:r>
              <a:rPr spc="-80" dirty="0"/>
              <a:t> </a:t>
            </a:r>
            <a:r>
              <a:rPr spc="-330" dirty="0"/>
              <a:t>si</a:t>
            </a:r>
            <a:r>
              <a:rPr spc="-65" dirty="0"/>
              <a:t> </a:t>
            </a:r>
            <a:r>
              <a:rPr spc="-160" dirty="0"/>
              <a:t>distingue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21258" y="6477406"/>
            <a:ext cx="83185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1" spc="-60" dirty="0">
                <a:solidFill>
                  <a:srgbClr val="999999"/>
                </a:solidFill>
                <a:latin typeface="Tahoma"/>
                <a:cs typeface="Tahoma"/>
              </a:rPr>
              <a:t>2</a:t>
            </a:r>
            <a:endParaRPr sz="800">
              <a:latin typeface="Tahoma"/>
              <a:cs typeface="Tahoma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12192000" cy="6230620"/>
            <a:chOff x="0" y="0"/>
            <a:chExt cx="12192000" cy="6230620"/>
          </a:xfrm>
        </p:grpSpPr>
        <p:sp>
          <p:nvSpPr>
            <p:cNvPr id="4" name="object 4"/>
            <p:cNvSpPr/>
            <p:nvPr/>
          </p:nvSpPr>
          <p:spPr>
            <a:xfrm>
              <a:off x="0" y="1043939"/>
              <a:ext cx="8303895" cy="0"/>
            </a:xfrm>
            <a:custGeom>
              <a:avLst/>
              <a:gdLst/>
              <a:ahLst/>
              <a:cxnLst/>
              <a:rect l="l" t="t" r="r" b="b"/>
              <a:pathLst>
                <a:path w="8303895">
                  <a:moveTo>
                    <a:pt x="0" y="0"/>
                  </a:moveTo>
                  <a:lnTo>
                    <a:pt x="8303386" y="0"/>
                  </a:lnTo>
                </a:path>
              </a:pathLst>
            </a:custGeom>
            <a:ln w="15240">
              <a:solidFill>
                <a:srgbClr val="0F36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778495" y="0"/>
              <a:ext cx="4413885" cy="6044565"/>
            </a:xfrm>
            <a:custGeom>
              <a:avLst/>
              <a:gdLst/>
              <a:ahLst/>
              <a:cxnLst/>
              <a:rect l="l" t="t" r="r" b="b"/>
              <a:pathLst>
                <a:path w="4413884" h="6044565">
                  <a:moveTo>
                    <a:pt x="4321071" y="0"/>
                  </a:moveTo>
                  <a:lnTo>
                    <a:pt x="2021816" y="0"/>
                  </a:lnTo>
                  <a:lnTo>
                    <a:pt x="1979269" y="16679"/>
                  </a:lnTo>
                  <a:lnTo>
                    <a:pt x="1936956" y="33974"/>
                  </a:lnTo>
                  <a:lnTo>
                    <a:pt x="1894953" y="51851"/>
                  </a:lnTo>
                  <a:lnTo>
                    <a:pt x="1853267" y="70306"/>
                  </a:lnTo>
                  <a:lnTo>
                    <a:pt x="1811901" y="89333"/>
                  </a:lnTo>
                  <a:lnTo>
                    <a:pt x="1770861" y="108927"/>
                  </a:lnTo>
                  <a:lnTo>
                    <a:pt x="1730152" y="129082"/>
                  </a:lnTo>
                  <a:lnTo>
                    <a:pt x="1689781" y="149795"/>
                  </a:lnTo>
                  <a:lnTo>
                    <a:pt x="1649750" y="171059"/>
                  </a:lnTo>
                  <a:lnTo>
                    <a:pt x="1610067" y="192870"/>
                  </a:lnTo>
                  <a:lnTo>
                    <a:pt x="1570735" y="215222"/>
                  </a:lnTo>
                  <a:lnTo>
                    <a:pt x="1531761" y="238111"/>
                  </a:lnTo>
                  <a:lnTo>
                    <a:pt x="1493150" y="261531"/>
                  </a:lnTo>
                  <a:lnTo>
                    <a:pt x="1454905" y="285477"/>
                  </a:lnTo>
                  <a:lnTo>
                    <a:pt x="1417034" y="309944"/>
                  </a:lnTo>
                  <a:lnTo>
                    <a:pt x="1379541" y="334927"/>
                  </a:lnTo>
                  <a:lnTo>
                    <a:pt x="1342430" y="360420"/>
                  </a:lnTo>
                  <a:lnTo>
                    <a:pt x="1305708" y="386420"/>
                  </a:lnTo>
                  <a:lnTo>
                    <a:pt x="1269380" y="412920"/>
                  </a:lnTo>
                  <a:lnTo>
                    <a:pt x="1233450" y="439915"/>
                  </a:lnTo>
                  <a:lnTo>
                    <a:pt x="1197924" y="467401"/>
                  </a:lnTo>
                  <a:lnTo>
                    <a:pt x="1162807" y="495372"/>
                  </a:lnTo>
                  <a:lnTo>
                    <a:pt x="1128104" y="523823"/>
                  </a:lnTo>
                  <a:lnTo>
                    <a:pt x="1093821" y="552749"/>
                  </a:lnTo>
                  <a:lnTo>
                    <a:pt x="1059963" y="582145"/>
                  </a:lnTo>
                  <a:lnTo>
                    <a:pt x="1026534" y="612006"/>
                  </a:lnTo>
                  <a:lnTo>
                    <a:pt x="993540" y="642326"/>
                  </a:lnTo>
                  <a:lnTo>
                    <a:pt x="960986" y="673101"/>
                  </a:lnTo>
                  <a:lnTo>
                    <a:pt x="928877" y="704326"/>
                  </a:lnTo>
                  <a:lnTo>
                    <a:pt x="897220" y="735994"/>
                  </a:lnTo>
                  <a:lnTo>
                    <a:pt x="866017" y="768102"/>
                  </a:lnTo>
                  <a:lnTo>
                    <a:pt x="835276" y="800645"/>
                  </a:lnTo>
                  <a:lnTo>
                    <a:pt x="805001" y="833616"/>
                  </a:lnTo>
                  <a:lnTo>
                    <a:pt x="775197" y="867011"/>
                  </a:lnTo>
                  <a:lnTo>
                    <a:pt x="745869" y="900825"/>
                  </a:lnTo>
                  <a:lnTo>
                    <a:pt x="717023" y="935052"/>
                  </a:lnTo>
                  <a:lnTo>
                    <a:pt x="688664" y="969688"/>
                  </a:lnTo>
                  <a:lnTo>
                    <a:pt x="660796" y="1004728"/>
                  </a:lnTo>
                  <a:lnTo>
                    <a:pt x="633426" y="1040165"/>
                  </a:lnTo>
                  <a:lnTo>
                    <a:pt x="606558" y="1075996"/>
                  </a:lnTo>
                  <a:lnTo>
                    <a:pt x="580198" y="1112216"/>
                  </a:lnTo>
                  <a:lnTo>
                    <a:pt x="554351" y="1148818"/>
                  </a:lnTo>
                  <a:lnTo>
                    <a:pt x="529021" y="1185798"/>
                  </a:lnTo>
                  <a:lnTo>
                    <a:pt x="504214" y="1223150"/>
                  </a:lnTo>
                  <a:lnTo>
                    <a:pt x="479936" y="1260871"/>
                  </a:lnTo>
                  <a:lnTo>
                    <a:pt x="456191" y="1298954"/>
                  </a:lnTo>
                  <a:lnTo>
                    <a:pt x="432985" y="1337394"/>
                  </a:lnTo>
                  <a:lnTo>
                    <a:pt x="410322" y="1376187"/>
                  </a:lnTo>
                  <a:lnTo>
                    <a:pt x="388209" y="1415327"/>
                  </a:lnTo>
                  <a:lnTo>
                    <a:pt x="366649" y="1454809"/>
                  </a:lnTo>
                  <a:lnTo>
                    <a:pt x="345649" y="1494628"/>
                  </a:lnTo>
                  <a:lnTo>
                    <a:pt x="325214" y="1534779"/>
                  </a:lnTo>
                  <a:lnTo>
                    <a:pt x="305348" y="1575256"/>
                  </a:lnTo>
                  <a:lnTo>
                    <a:pt x="286057" y="1616056"/>
                  </a:lnTo>
                  <a:lnTo>
                    <a:pt x="267347" y="1657171"/>
                  </a:lnTo>
                  <a:lnTo>
                    <a:pt x="249221" y="1698599"/>
                  </a:lnTo>
                  <a:lnTo>
                    <a:pt x="231686" y="1740332"/>
                  </a:lnTo>
                  <a:lnTo>
                    <a:pt x="214747" y="1782367"/>
                  </a:lnTo>
                  <a:lnTo>
                    <a:pt x="198408" y="1824698"/>
                  </a:lnTo>
                  <a:lnTo>
                    <a:pt x="182675" y="1867320"/>
                  </a:lnTo>
                  <a:lnTo>
                    <a:pt x="167554" y="1910227"/>
                  </a:lnTo>
                  <a:lnTo>
                    <a:pt x="153049" y="1953416"/>
                  </a:lnTo>
                  <a:lnTo>
                    <a:pt x="139165" y="1996880"/>
                  </a:lnTo>
                  <a:lnTo>
                    <a:pt x="125908" y="2040615"/>
                  </a:lnTo>
                  <a:lnTo>
                    <a:pt x="113283" y="2084615"/>
                  </a:lnTo>
                  <a:lnTo>
                    <a:pt x="101296" y="2128875"/>
                  </a:lnTo>
                  <a:lnTo>
                    <a:pt x="89950" y="2173390"/>
                  </a:lnTo>
                  <a:lnTo>
                    <a:pt x="79252" y="2218156"/>
                  </a:lnTo>
                  <a:lnTo>
                    <a:pt x="69207" y="2263167"/>
                  </a:lnTo>
                  <a:lnTo>
                    <a:pt x="59819" y="2308417"/>
                  </a:lnTo>
                  <a:lnTo>
                    <a:pt x="51094" y="2353902"/>
                  </a:lnTo>
                  <a:lnTo>
                    <a:pt x="43038" y="2399617"/>
                  </a:lnTo>
                  <a:lnTo>
                    <a:pt x="35655" y="2445556"/>
                  </a:lnTo>
                  <a:lnTo>
                    <a:pt x="28950" y="2491715"/>
                  </a:lnTo>
                  <a:lnTo>
                    <a:pt x="22929" y="2538088"/>
                  </a:lnTo>
                  <a:lnTo>
                    <a:pt x="17598" y="2584670"/>
                  </a:lnTo>
                  <a:lnTo>
                    <a:pt x="12960" y="2631457"/>
                  </a:lnTo>
                  <a:lnTo>
                    <a:pt x="9021" y="2678442"/>
                  </a:lnTo>
                  <a:lnTo>
                    <a:pt x="5787" y="2725621"/>
                  </a:lnTo>
                  <a:lnTo>
                    <a:pt x="3263" y="2772989"/>
                  </a:lnTo>
                  <a:lnTo>
                    <a:pt x="1453" y="2820540"/>
                  </a:lnTo>
                  <a:lnTo>
                    <a:pt x="364" y="2868270"/>
                  </a:lnTo>
                  <a:lnTo>
                    <a:pt x="0" y="2916174"/>
                  </a:lnTo>
                  <a:lnTo>
                    <a:pt x="364" y="2964077"/>
                  </a:lnTo>
                  <a:lnTo>
                    <a:pt x="1453" y="3011807"/>
                  </a:lnTo>
                  <a:lnTo>
                    <a:pt x="3263" y="3059358"/>
                  </a:lnTo>
                  <a:lnTo>
                    <a:pt x="5787" y="3106726"/>
                  </a:lnTo>
                  <a:lnTo>
                    <a:pt x="9021" y="3153905"/>
                  </a:lnTo>
                  <a:lnTo>
                    <a:pt x="12960" y="3200890"/>
                  </a:lnTo>
                  <a:lnTo>
                    <a:pt x="17598" y="3247677"/>
                  </a:lnTo>
                  <a:lnTo>
                    <a:pt x="22929" y="3294259"/>
                  </a:lnTo>
                  <a:lnTo>
                    <a:pt x="28950" y="3340632"/>
                  </a:lnTo>
                  <a:lnTo>
                    <a:pt x="35655" y="3386791"/>
                  </a:lnTo>
                  <a:lnTo>
                    <a:pt x="43038" y="3432730"/>
                  </a:lnTo>
                  <a:lnTo>
                    <a:pt x="51094" y="3478445"/>
                  </a:lnTo>
                  <a:lnTo>
                    <a:pt x="59819" y="3523930"/>
                  </a:lnTo>
                  <a:lnTo>
                    <a:pt x="69207" y="3569180"/>
                  </a:lnTo>
                  <a:lnTo>
                    <a:pt x="79252" y="3614191"/>
                  </a:lnTo>
                  <a:lnTo>
                    <a:pt x="89950" y="3658957"/>
                  </a:lnTo>
                  <a:lnTo>
                    <a:pt x="101296" y="3703472"/>
                  </a:lnTo>
                  <a:lnTo>
                    <a:pt x="113283" y="3747732"/>
                  </a:lnTo>
                  <a:lnTo>
                    <a:pt x="125908" y="3791732"/>
                  </a:lnTo>
                  <a:lnTo>
                    <a:pt x="139165" y="3835467"/>
                  </a:lnTo>
                  <a:lnTo>
                    <a:pt x="153049" y="3878931"/>
                  </a:lnTo>
                  <a:lnTo>
                    <a:pt x="167554" y="3922120"/>
                  </a:lnTo>
                  <a:lnTo>
                    <a:pt x="182675" y="3965027"/>
                  </a:lnTo>
                  <a:lnTo>
                    <a:pt x="198408" y="4007649"/>
                  </a:lnTo>
                  <a:lnTo>
                    <a:pt x="214747" y="4049980"/>
                  </a:lnTo>
                  <a:lnTo>
                    <a:pt x="231686" y="4092015"/>
                  </a:lnTo>
                  <a:lnTo>
                    <a:pt x="249221" y="4133748"/>
                  </a:lnTo>
                  <a:lnTo>
                    <a:pt x="267347" y="4175176"/>
                  </a:lnTo>
                  <a:lnTo>
                    <a:pt x="286057" y="4216291"/>
                  </a:lnTo>
                  <a:lnTo>
                    <a:pt x="305348" y="4257091"/>
                  </a:lnTo>
                  <a:lnTo>
                    <a:pt x="325214" y="4297568"/>
                  </a:lnTo>
                  <a:lnTo>
                    <a:pt x="345649" y="4337719"/>
                  </a:lnTo>
                  <a:lnTo>
                    <a:pt x="366649" y="4377538"/>
                  </a:lnTo>
                  <a:lnTo>
                    <a:pt x="388209" y="4417020"/>
                  </a:lnTo>
                  <a:lnTo>
                    <a:pt x="410322" y="4456160"/>
                  </a:lnTo>
                  <a:lnTo>
                    <a:pt x="432985" y="4494953"/>
                  </a:lnTo>
                  <a:lnTo>
                    <a:pt x="456191" y="4533393"/>
                  </a:lnTo>
                  <a:lnTo>
                    <a:pt x="479936" y="4571476"/>
                  </a:lnTo>
                  <a:lnTo>
                    <a:pt x="504214" y="4609197"/>
                  </a:lnTo>
                  <a:lnTo>
                    <a:pt x="529021" y="4646549"/>
                  </a:lnTo>
                  <a:lnTo>
                    <a:pt x="554351" y="4683529"/>
                  </a:lnTo>
                  <a:lnTo>
                    <a:pt x="580198" y="4720131"/>
                  </a:lnTo>
                  <a:lnTo>
                    <a:pt x="606558" y="4756351"/>
                  </a:lnTo>
                  <a:lnTo>
                    <a:pt x="633426" y="4792182"/>
                  </a:lnTo>
                  <a:lnTo>
                    <a:pt x="660796" y="4827619"/>
                  </a:lnTo>
                  <a:lnTo>
                    <a:pt x="688664" y="4862659"/>
                  </a:lnTo>
                  <a:lnTo>
                    <a:pt x="717023" y="4897295"/>
                  </a:lnTo>
                  <a:lnTo>
                    <a:pt x="745869" y="4931522"/>
                  </a:lnTo>
                  <a:lnTo>
                    <a:pt x="775197" y="4965336"/>
                  </a:lnTo>
                  <a:lnTo>
                    <a:pt x="805001" y="4998731"/>
                  </a:lnTo>
                  <a:lnTo>
                    <a:pt x="835276" y="5031702"/>
                  </a:lnTo>
                  <a:lnTo>
                    <a:pt x="866017" y="5064245"/>
                  </a:lnTo>
                  <a:lnTo>
                    <a:pt x="897220" y="5096353"/>
                  </a:lnTo>
                  <a:lnTo>
                    <a:pt x="928878" y="5128021"/>
                  </a:lnTo>
                  <a:lnTo>
                    <a:pt x="960986" y="5159246"/>
                  </a:lnTo>
                  <a:lnTo>
                    <a:pt x="993540" y="5190021"/>
                  </a:lnTo>
                  <a:lnTo>
                    <a:pt x="1026534" y="5220341"/>
                  </a:lnTo>
                  <a:lnTo>
                    <a:pt x="1059963" y="5250202"/>
                  </a:lnTo>
                  <a:lnTo>
                    <a:pt x="1093821" y="5279598"/>
                  </a:lnTo>
                  <a:lnTo>
                    <a:pt x="1128104" y="5308524"/>
                  </a:lnTo>
                  <a:lnTo>
                    <a:pt x="1162807" y="5336975"/>
                  </a:lnTo>
                  <a:lnTo>
                    <a:pt x="1197924" y="5364946"/>
                  </a:lnTo>
                  <a:lnTo>
                    <a:pt x="1233450" y="5392432"/>
                  </a:lnTo>
                  <a:lnTo>
                    <a:pt x="1269380" y="5419427"/>
                  </a:lnTo>
                  <a:lnTo>
                    <a:pt x="1305708" y="5445927"/>
                  </a:lnTo>
                  <a:lnTo>
                    <a:pt x="1342430" y="5471927"/>
                  </a:lnTo>
                  <a:lnTo>
                    <a:pt x="1379541" y="5497420"/>
                  </a:lnTo>
                  <a:lnTo>
                    <a:pt x="1417034" y="5522403"/>
                  </a:lnTo>
                  <a:lnTo>
                    <a:pt x="1454905" y="5546870"/>
                  </a:lnTo>
                  <a:lnTo>
                    <a:pt x="1493150" y="5570816"/>
                  </a:lnTo>
                  <a:lnTo>
                    <a:pt x="1531761" y="5594236"/>
                  </a:lnTo>
                  <a:lnTo>
                    <a:pt x="1570735" y="5617125"/>
                  </a:lnTo>
                  <a:lnTo>
                    <a:pt x="1610067" y="5639477"/>
                  </a:lnTo>
                  <a:lnTo>
                    <a:pt x="1649750" y="5661288"/>
                  </a:lnTo>
                  <a:lnTo>
                    <a:pt x="1689781" y="5682552"/>
                  </a:lnTo>
                  <a:lnTo>
                    <a:pt x="1730152" y="5703265"/>
                  </a:lnTo>
                  <a:lnTo>
                    <a:pt x="1770861" y="5723420"/>
                  </a:lnTo>
                  <a:lnTo>
                    <a:pt x="1811901" y="5743014"/>
                  </a:lnTo>
                  <a:lnTo>
                    <a:pt x="1853267" y="5762041"/>
                  </a:lnTo>
                  <a:lnTo>
                    <a:pt x="1894953" y="5780496"/>
                  </a:lnTo>
                  <a:lnTo>
                    <a:pt x="1936956" y="5798373"/>
                  </a:lnTo>
                  <a:lnTo>
                    <a:pt x="1979269" y="5815668"/>
                  </a:lnTo>
                  <a:lnTo>
                    <a:pt x="2021888" y="5832376"/>
                  </a:lnTo>
                  <a:lnTo>
                    <a:pt x="2064806" y="5848491"/>
                  </a:lnTo>
                  <a:lnTo>
                    <a:pt x="2108020" y="5864008"/>
                  </a:lnTo>
                  <a:lnTo>
                    <a:pt x="2151524" y="5878922"/>
                  </a:lnTo>
                  <a:lnTo>
                    <a:pt x="2195312" y="5893229"/>
                  </a:lnTo>
                  <a:lnTo>
                    <a:pt x="2239380" y="5906922"/>
                  </a:lnTo>
                  <a:lnTo>
                    <a:pt x="2283722" y="5919998"/>
                  </a:lnTo>
                  <a:lnTo>
                    <a:pt x="2328333" y="5932450"/>
                  </a:lnTo>
                  <a:lnTo>
                    <a:pt x="2373208" y="5944274"/>
                  </a:lnTo>
                  <a:lnTo>
                    <a:pt x="2418342" y="5955464"/>
                  </a:lnTo>
                  <a:lnTo>
                    <a:pt x="2463729" y="5966016"/>
                  </a:lnTo>
                  <a:lnTo>
                    <a:pt x="2509365" y="5975924"/>
                  </a:lnTo>
                  <a:lnTo>
                    <a:pt x="2555244" y="5985183"/>
                  </a:lnTo>
                  <a:lnTo>
                    <a:pt x="2601361" y="5993788"/>
                  </a:lnTo>
                  <a:lnTo>
                    <a:pt x="2647711" y="6001734"/>
                  </a:lnTo>
                  <a:lnTo>
                    <a:pt x="2694288" y="6009016"/>
                  </a:lnTo>
                  <a:lnTo>
                    <a:pt x="2741088" y="6015629"/>
                  </a:lnTo>
                  <a:lnTo>
                    <a:pt x="2788105" y="6021567"/>
                  </a:lnTo>
                  <a:lnTo>
                    <a:pt x="2835335" y="6026826"/>
                  </a:lnTo>
                  <a:lnTo>
                    <a:pt x="2882771" y="6031401"/>
                  </a:lnTo>
                  <a:lnTo>
                    <a:pt x="2930409" y="6035285"/>
                  </a:lnTo>
                  <a:lnTo>
                    <a:pt x="2978243" y="6038475"/>
                  </a:lnTo>
                  <a:lnTo>
                    <a:pt x="3026269" y="6040965"/>
                  </a:lnTo>
                  <a:lnTo>
                    <a:pt x="3074481" y="6042750"/>
                  </a:lnTo>
                  <a:lnTo>
                    <a:pt x="3122875" y="6043824"/>
                  </a:lnTo>
                  <a:lnTo>
                    <a:pt x="3171444" y="6044184"/>
                  </a:lnTo>
                  <a:lnTo>
                    <a:pt x="3220012" y="6043824"/>
                  </a:lnTo>
                  <a:lnTo>
                    <a:pt x="3268406" y="6042750"/>
                  </a:lnTo>
                  <a:lnTo>
                    <a:pt x="3316618" y="6040965"/>
                  </a:lnTo>
                  <a:lnTo>
                    <a:pt x="3364644" y="6038475"/>
                  </a:lnTo>
                  <a:lnTo>
                    <a:pt x="3412478" y="6035285"/>
                  </a:lnTo>
                  <a:lnTo>
                    <a:pt x="3460116" y="6031401"/>
                  </a:lnTo>
                  <a:lnTo>
                    <a:pt x="3507552" y="6026826"/>
                  </a:lnTo>
                  <a:lnTo>
                    <a:pt x="3554782" y="6021567"/>
                  </a:lnTo>
                  <a:lnTo>
                    <a:pt x="3601799" y="6015629"/>
                  </a:lnTo>
                  <a:lnTo>
                    <a:pt x="3648599" y="6009016"/>
                  </a:lnTo>
                  <a:lnTo>
                    <a:pt x="3695176" y="6001734"/>
                  </a:lnTo>
                  <a:lnTo>
                    <a:pt x="3741526" y="5993788"/>
                  </a:lnTo>
                  <a:lnTo>
                    <a:pt x="3787643" y="5985183"/>
                  </a:lnTo>
                  <a:lnTo>
                    <a:pt x="3833522" y="5975924"/>
                  </a:lnTo>
                  <a:lnTo>
                    <a:pt x="3879158" y="5966016"/>
                  </a:lnTo>
                  <a:lnTo>
                    <a:pt x="3924545" y="5955464"/>
                  </a:lnTo>
                  <a:lnTo>
                    <a:pt x="3969679" y="5944274"/>
                  </a:lnTo>
                  <a:lnTo>
                    <a:pt x="4014554" y="5932450"/>
                  </a:lnTo>
                  <a:lnTo>
                    <a:pt x="4059165" y="5919998"/>
                  </a:lnTo>
                  <a:lnTo>
                    <a:pt x="4103507" y="5906922"/>
                  </a:lnTo>
                  <a:lnTo>
                    <a:pt x="4147575" y="5893229"/>
                  </a:lnTo>
                  <a:lnTo>
                    <a:pt x="4191363" y="5878922"/>
                  </a:lnTo>
                  <a:lnTo>
                    <a:pt x="4234867" y="5864008"/>
                  </a:lnTo>
                  <a:lnTo>
                    <a:pt x="4278081" y="5848491"/>
                  </a:lnTo>
                  <a:lnTo>
                    <a:pt x="4320999" y="5832376"/>
                  </a:lnTo>
                  <a:lnTo>
                    <a:pt x="4363618" y="5815668"/>
                  </a:lnTo>
                  <a:lnTo>
                    <a:pt x="4405931" y="5798373"/>
                  </a:lnTo>
                  <a:lnTo>
                    <a:pt x="4413504" y="5795150"/>
                  </a:lnTo>
                  <a:lnTo>
                    <a:pt x="4413504" y="37197"/>
                  </a:lnTo>
                  <a:lnTo>
                    <a:pt x="4405931" y="33974"/>
                  </a:lnTo>
                  <a:lnTo>
                    <a:pt x="4363618" y="16679"/>
                  </a:lnTo>
                  <a:lnTo>
                    <a:pt x="4321071" y="0"/>
                  </a:lnTo>
                  <a:close/>
                </a:path>
              </a:pathLst>
            </a:custGeom>
            <a:solidFill>
              <a:srgbClr val="D9D9D9">
                <a:alpha val="7097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74647" y="1978151"/>
              <a:ext cx="5952362" cy="309372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74647" y="2282647"/>
              <a:ext cx="2527680" cy="309676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787775" y="2282647"/>
              <a:ext cx="169163" cy="309676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1918716"/>
              <a:ext cx="1787652" cy="803148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13004" y="3130581"/>
              <a:ext cx="685800" cy="625792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70920" y="4245694"/>
              <a:ext cx="705959" cy="681566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374647" y="3059302"/>
              <a:ext cx="1291209" cy="309372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548382" y="3059302"/>
              <a:ext cx="4497451" cy="309372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983856" y="3059302"/>
              <a:ext cx="357631" cy="309372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374647" y="3364103"/>
              <a:ext cx="4389501" cy="309372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645530" y="3364103"/>
              <a:ext cx="2165984" cy="309372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374647" y="3668903"/>
              <a:ext cx="899502" cy="309372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374647" y="5468721"/>
              <a:ext cx="2117470" cy="309372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3374390" y="5468721"/>
              <a:ext cx="1724660" cy="309372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4984115" y="5468721"/>
              <a:ext cx="1941957" cy="309372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374647" y="5773521"/>
              <a:ext cx="1928622" cy="309372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374647" y="4279646"/>
              <a:ext cx="2465451" cy="309371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3727958" y="4279646"/>
              <a:ext cx="2455291" cy="309371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066409" y="4279646"/>
              <a:ext cx="1508252" cy="309371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1374647" y="4584446"/>
              <a:ext cx="4518279" cy="309371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5767451" y="4584446"/>
              <a:ext cx="109727" cy="309371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297500" y="5273040"/>
              <a:ext cx="891112" cy="956976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8250935" y="2045207"/>
              <a:ext cx="3791712" cy="1937004"/>
            </a:xfrm>
            <a:prstGeom prst="rect">
              <a:avLst/>
            </a:prstGeom>
          </p:spPr>
        </p:pic>
      </p:grpSp>
      <p:sp>
        <p:nvSpPr>
          <p:cNvPr id="29" name="object 29"/>
          <p:cNvSpPr txBox="1"/>
          <p:nvPr/>
        </p:nvSpPr>
        <p:spPr>
          <a:xfrm>
            <a:off x="721258" y="677417"/>
            <a:ext cx="95758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35" dirty="0">
                <a:solidFill>
                  <a:srgbClr val="545454"/>
                </a:solidFill>
                <a:latin typeface="Tahoma"/>
                <a:cs typeface="Tahoma"/>
              </a:rPr>
              <a:t>Overview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215034" y="6475882"/>
            <a:ext cx="2898775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spc="10" dirty="0">
                <a:solidFill>
                  <a:srgbClr val="999999"/>
                </a:solidFill>
                <a:latin typeface="Verdana"/>
                <a:cs typeface="Verdana"/>
              </a:rPr>
              <a:t>A</a:t>
            </a:r>
            <a:r>
              <a:rPr sz="800" spc="-10" dirty="0">
                <a:solidFill>
                  <a:srgbClr val="999999"/>
                </a:solidFill>
                <a:latin typeface="Verdana"/>
                <a:cs typeface="Verdana"/>
              </a:rPr>
              <a:t>PP</a:t>
            </a:r>
            <a:r>
              <a:rPr sz="800" spc="50" dirty="0">
                <a:solidFill>
                  <a:srgbClr val="999999"/>
                </a:solidFill>
                <a:latin typeface="Verdana"/>
                <a:cs typeface="Verdana"/>
              </a:rPr>
              <a:t>p</a:t>
            </a:r>
            <a:r>
              <a:rPr sz="800" spc="65" dirty="0">
                <a:solidFill>
                  <a:srgbClr val="999999"/>
                </a:solidFill>
                <a:latin typeface="Verdana"/>
                <a:cs typeface="Verdana"/>
              </a:rPr>
              <a:t>a</a:t>
            </a:r>
            <a:r>
              <a:rPr sz="800" spc="40" dirty="0">
                <a:solidFill>
                  <a:srgbClr val="999999"/>
                </a:solidFill>
                <a:latin typeface="Verdana"/>
                <a:cs typeface="Verdana"/>
              </a:rPr>
              <a:t>g</a:t>
            </a:r>
            <a:r>
              <a:rPr sz="800" spc="45" dirty="0">
                <a:solidFill>
                  <a:srgbClr val="999999"/>
                </a:solidFill>
                <a:latin typeface="Verdana"/>
                <a:cs typeface="Verdana"/>
              </a:rPr>
              <a:t>o</a:t>
            </a:r>
            <a:r>
              <a:rPr sz="800" spc="-145" dirty="0">
                <a:solidFill>
                  <a:srgbClr val="999999"/>
                </a:solidFill>
                <a:latin typeface="Verdana"/>
                <a:cs typeface="Verdana"/>
              </a:rPr>
              <a:t>:</a:t>
            </a:r>
            <a:r>
              <a:rPr sz="800" spc="-50" dirty="0">
                <a:solidFill>
                  <a:srgbClr val="999999"/>
                </a:solidFill>
                <a:latin typeface="Verdana"/>
                <a:cs typeface="Verdana"/>
              </a:rPr>
              <a:t> </a:t>
            </a:r>
            <a:r>
              <a:rPr sz="800" spc="50" dirty="0">
                <a:solidFill>
                  <a:srgbClr val="999999"/>
                </a:solidFill>
                <a:latin typeface="Verdana"/>
                <a:cs typeface="Verdana"/>
              </a:rPr>
              <a:t>p</a:t>
            </a:r>
            <a:r>
              <a:rPr sz="800" spc="-30" dirty="0">
                <a:solidFill>
                  <a:srgbClr val="999999"/>
                </a:solidFill>
                <a:latin typeface="Verdana"/>
                <a:cs typeface="Verdana"/>
              </a:rPr>
              <a:t>re</a:t>
            </a:r>
            <a:r>
              <a:rPr sz="800" spc="-35" dirty="0">
                <a:solidFill>
                  <a:srgbClr val="999999"/>
                </a:solidFill>
                <a:latin typeface="Verdana"/>
                <a:cs typeface="Verdana"/>
              </a:rPr>
              <a:t>se</a:t>
            </a:r>
            <a:r>
              <a:rPr sz="800" spc="-40" dirty="0">
                <a:solidFill>
                  <a:srgbClr val="999999"/>
                </a:solidFill>
                <a:latin typeface="Verdana"/>
                <a:cs typeface="Verdana"/>
              </a:rPr>
              <a:t>n</a:t>
            </a:r>
            <a:r>
              <a:rPr sz="800" spc="-35" dirty="0">
                <a:solidFill>
                  <a:srgbClr val="999999"/>
                </a:solidFill>
                <a:latin typeface="Verdana"/>
                <a:cs typeface="Verdana"/>
              </a:rPr>
              <a:t>t</a:t>
            </a:r>
            <a:r>
              <a:rPr sz="800" spc="65" dirty="0">
                <a:solidFill>
                  <a:srgbClr val="999999"/>
                </a:solidFill>
                <a:latin typeface="Verdana"/>
                <a:cs typeface="Verdana"/>
              </a:rPr>
              <a:t>a</a:t>
            </a:r>
            <a:r>
              <a:rPr sz="800" spc="-90" dirty="0">
                <a:solidFill>
                  <a:srgbClr val="999999"/>
                </a:solidFill>
                <a:latin typeface="Verdana"/>
                <a:cs typeface="Verdana"/>
              </a:rPr>
              <a:t>z</a:t>
            </a:r>
            <a:r>
              <a:rPr sz="800" spc="-45" dirty="0">
                <a:solidFill>
                  <a:srgbClr val="999999"/>
                </a:solidFill>
                <a:latin typeface="Verdana"/>
                <a:cs typeface="Verdana"/>
              </a:rPr>
              <a:t>i</a:t>
            </a:r>
            <a:r>
              <a:rPr sz="800" spc="10" dirty="0">
                <a:solidFill>
                  <a:srgbClr val="999999"/>
                </a:solidFill>
                <a:latin typeface="Verdana"/>
                <a:cs typeface="Verdana"/>
              </a:rPr>
              <a:t>on</a:t>
            </a:r>
            <a:r>
              <a:rPr sz="800" spc="45" dirty="0">
                <a:solidFill>
                  <a:srgbClr val="999999"/>
                </a:solidFill>
                <a:latin typeface="Verdana"/>
                <a:cs typeface="Verdana"/>
              </a:rPr>
              <a:t>e</a:t>
            </a:r>
            <a:r>
              <a:rPr sz="800" spc="-85" dirty="0">
                <a:solidFill>
                  <a:srgbClr val="999999"/>
                </a:solidFill>
                <a:latin typeface="Verdana"/>
                <a:cs typeface="Verdana"/>
              </a:rPr>
              <a:t> </a:t>
            </a:r>
            <a:r>
              <a:rPr sz="800" spc="45" dirty="0">
                <a:solidFill>
                  <a:srgbClr val="999999"/>
                </a:solidFill>
                <a:latin typeface="Verdana"/>
                <a:cs typeface="Verdana"/>
              </a:rPr>
              <a:t>e</a:t>
            </a:r>
            <a:r>
              <a:rPr sz="800" spc="-65" dirty="0">
                <a:solidFill>
                  <a:srgbClr val="999999"/>
                </a:solidFill>
                <a:latin typeface="Verdana"/>
                <a:cs typeface="Verdana"/>
              </a:rPr>
              <a:t> </a:t>
            </a:r>
            <a:r>
              <a:rPr sz="800" spc="5" dirty="0">
                <a:solidFill>
                  <a:srgbClr val="999999"/>
                </a:solidFill>
                <a:latin typeface="Verdana"/>
                <a:cs typeface="Verdana"/>
              </a:rPr>
              <a:t>off</a:t>
            </a:r>
            <a:r>
              <a:rPr sz="800" spc="10" dirty="0">
                <a:solidFill>
                  <a:srgbClr val="999999"/>
                </a:solidFill>
                <a:latin typeface="Verdana"/>
                <a:cs typeface="Verdana"/>
              </a:rPr>
              <a:t>e</a:t>
            </a:r>
            <a:r>
              <a:rPr sz="800" spc="-75" dirty="0">
                <a:solidFill>
                  <a:srgbClr val="999999"/>
                </a:solidFill>
                <a:latin typeface="Verdana"/>
                <a:cs typeface="Verdana"/>
              </a:rPr>
              <a:t>r</a:t>
            </a:r>
            <a:r>
              <a:rPr sz="800" spc="-85" dirty="0">
                <a:solidFill>
                  <a:srgbClr val="999999"/>
                </a:solidFill>
                <a:latin typeface="Verdana"/>
                <a:cs typeface="Verdana"/>
              </a:rPr>
              <a:t>t</a:t>
            </a:r>
            <a:r>
              <a:rPr sz="800" spc="65" dirty="0">
                <a:solidFill>
                  <a:srgbClr val="999999"/>
                </a:solidFill>
                <a:latin typeface="Verdana"/>
                <a:cs typeface="Verdana"/>
              </a:rPr>
              <a:t>a</a:t>
            </a:r>
            <a:r>
              <a:rPr sz="800" spc="-55" dirty="0">
                <a:solidFill>
                  <a:srgbClr val="999999"/>
                </a:solidFill>
                <a:latin typeface="Verdana"/>
                <a:cs typeface="Verdana"/>
              </a:rPr>
              <a:t> </a:t>
            </a:r>
            <a:r>
              <a:rPr sz="800" spc="95" dirty="0">
                <a:solidFill>
                  <a:srgbClr val="999999"/>
                </a:solidFill>
                <a:latin typeface="Verdana"/>
                <a:cs typeface="Verdana"/>
              </a:rPr>
              <a:t>c</a:t>
            </a:r>
            <a:r>
              <a:rPr sz="800" spc="5" dirty="0">
                <a:solidFill>
                  <a:srgbClr val="999999"/>
                </a:solidFill>
                <a:latin typeface="Verdana"/>
                <a:cs typeface="Verdana"/>
              </a:rPr>
              <a:t>om</a:t>
            </a:r>
            <a:r>
              <a:rPr sz="800" spc="10" dirty="0">
                <a:solidFill>
                  <a:srgbClr val="999999"/>
                </a:solidFill>
                <a:latin typeface="Verdana"/>
                <a:cs typeface="Verdana"/>
              </a:rPr>
              <a:t>me</a:t>
            </a:r>
            <a:r>
              <a:rPr sz="800" dirty="0">
                <a:solidFill>
                  <a:srgbClr val="999999"/>
                </a:solidFill>
                <a:latin typeface="Verdana"/>
                <a:cs typeface="Verdana"/>
              </a:rPr>
              <a:t>r</a:t>
            </a:r>
            <a:r>
              <a:rPr sz="800" spc="-10" dirty="0">
                <a:solidFill>
                  <a:srgbClr val="999999"/>
                </a:solidFill>
                <a:latin typeface="Verdana"/>
                <a:cs typeface="Verdana"/>
              </a:rPr>
              <a:t>c</a:t>
            </a:r>
            <a:r>
              <a:rPr sz="800" spc="-55" dirty="0">
                <a:solidFill>
                  <a:srgbClr val="999999"/>
                </a:solidFill>
                <a:latin typeface="Verdana"/>
                <a:cs typeface="Verdana"/>
              </a:rPr>
              <a:t>i</a:t>
            </a:r>
            <a:r>
              <a:rPr sz="800" spc="65" dirty="0">
                <a:solidFill>
                  <a:srgbClr val="999999"/>
                </a:solidFill>
                <a:latin typeface="Verdana"/>
                <a:cs typeface="Verdana"/>
              </a:rPr>
              <a:t>a</a:t>
            </a:r>
            <a:r>
              <a:rPr sz="800" spc="-55" dirty="0">
                <a:solidFill>
                  <a:srgbClr val="999999"/>
                </a:solidFill>
                <a:latin typeface="Verdana"/>
                <a:cs typeface="Verdana"/>
              </a:rPr>
              <a:t>l</a:t>
            </a:r>
            <a:r>
              <a:rPr sz="800" spc="45" dirty="0">
                <a:solidFill>
                  <a:srgbClr val="999999"/>
                </a:solidFill>
                <a:latin typeface="Verdana"/>
                <a:cs typeface="Verdana"/>
              </a:rPr>
              <a:t>e</a:t>
            </a:r>
            <a:r>
              <a:rPr sz="800" spc="-100" dirty="0">
                <a:solidFill>
                  <a:srgbClr val="999999"/>
                </a:solidFill>
                <a:latin typeface="Verdana"/>
                <a:cs typeface="Verdana"/>
              </a:rPr>
              <a:t> </a:t>
            </a:r>
            <a:r>
              <a:rPr sz="800" spc="50" dirty="0">
                <a:solidFill>
                  <a:srgbClr val="999999"/>
                </a:solidFill>
                <a:latin typeface="Verdana"/>
                <a:cs typeface="Verdana"/>
              </a:rPr>
              <a:t>p</a:t>
            </a:r>
            <a:r>
              <a:rPr sz="800" spc="45" dirty="0">
                <a:solidFill>
                  <a:srgbClr val="999999"/>
                </a:solidFill>
                <a:latin typeface="Verdana"/>
                <a:cs typeface="Verdana"/>
              </a:rPr>
              <a:t>e</a:t>
            </a:r>
            <a:r>
              <a:rPr sz="800" spc="-100" dirty="0">
                <a:solidFill>
                  <a:srgbClr val="999999"/>
                </a:solidFill>
                <a:latin typeface="Verdana"/>
                <a:cs typeface="Verdana"/>
              </a:rPr>
              <a:t>r</a:t>
            </a:r>
            <a:r>
              <a:rPr sz="800" spc="-70" dirty="0">
                <a:solidFill>
                  <a:srgbClr val="999999"/>
                </a:solidFill>
                <a:latin typeface="Verdana"/>
                <a:cs typeface="Verdana"/>
              </a:rPr>
              <a:t> </a:t>
            </a:r>
            <a:r>
              <a:rPr sz="800" spc="-80" dirty="0">
                <a:solidFill>
                  <a:srgbClr val="999999"/>
                </a:solidFill>
                <a:latin typeface="Verdana"/>
                <a:cs typeface="Verdana"/>
              </a:rPr>
              <a:t>F</a:t>
            </a:r>
            <a:r>
              <a:rPr sz="800" spc="-135" dirty="0">
                <a:solidFill>
                  <a:srgbClr val="999999"/>
                </a:solidFill>
                <a:latin typeface="Verdana"/>
                <a:cs typeface="Verdana"/>
              </a:rPr>
              <a:t>I</a:t>
            </a:r>
            <a:r>
              <a:rPr sz="800" spc="-10" dirty="0">
                <a:solidFill>
                  <a:srgbClr val="999999"/>
                </a:solidFill>
                <a:latin typeface="Verdana"/>
                <a:cs typeface="Verdana"/>
              </a:rPr>
              <a:t>P</a:t>
            </a:r>
            <a:r>
              <a:rPr sz="800" spc="10" dirty="0">
                <a:solidFill>
                  <a:srgbClr val="999999"/>
                </a:solidFill>
                <a:latin typeface="Verdana"/>
                <a:cs typeface="Verdana"/>
              </a:rPr>
              <a:t>A</a:t>
            </a:r>
            <a:r>
              <a:rPr sz="800" spc="15" dirty="0">
                <a:solidFill>
                  <a:srgbClr val="999999"/>
                </a:solidFill>
                <a:latin typeface="Verdana"/>
                <a:cs typeface="Verdana"/>
              </a:rPr>
              <a:t>V</a:t>
            </a:r>
            <a:endParaRPr sz="800">
              <a:latin typeface="Verdana"/>
              <a:cs typeface="Verdana"/>
            </a:endParaRPr>
          </a:p>
        </p:txBody>
      </p:sp>
      <p:sp>
        <p:nvSpPr>
          <p:cNvPr id="31" name="object 31"/>
          <p:cNvSpPr txBox="1">
            <a:spLocks noGrp="1"/>
          </p:cNvSpPr>
          <p:nvPr>
            <p:ph type="title"/>
          </p:nvPr>
        </p:nvSpPr>
        <p:spPr>
          <a:xfrm>
            <a:off x="721258" y="1164082"/>
            <a:ext cx="223075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10" dirty="0">
                <a:solidFill>
                  <a:srgbClr val="0F36C4"/>
                </a:solidFill>
              </a:rPr>
              <a:t>Chi</a:t>
            </a:r>
            <a:r>
              <a:rPr sz="3600" spc="-114" dirty="0">
                <a:solidFill>
                  <a:srgbClr val="0F36C4"/>
                </a:solidFill>
              </a:rPr>
              <a:t> </a:t>
            </a:r>
            <a:r>
              <a:rPr sz="3600" spc="-50" dirty="0">
                <a:solidFill>
                  <a:srgbClr val="0F36C4"/>
                </a:solidFill>
              </a:rPr>
              <a:t>siamo</a:t>
            </a:r>
            <a:endParaRPr sz="36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3445" y="5333037"/>
            <a:ext cx="2010325" cy="942313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3933825" y="0"/>
            <a:ext cx="8258175" cy="6858000"/>
          </a:xfrm>
          <a:custGeom>
            <a:avLst/>
            <a:gdLst/>
            <a:ahLst/>
            <a:cxnLst/>
            <a:rect l="l" t="t" r="r" b="b"/>
            <a:pathLst>
              <a:path w="8258175" h="6858000">
                <a:moveTo>
                  <a:pt x="8258174" y="0"/>
                </a:moveTo>
                <a:lnTo>
                  <a:pt x="1714499" y="0"/>
                </a:lnTo>
                <a:lnTo>
                  <a:pt x="0" y="6857998"/>
                </a:lnTo>
                <a:lnTo>
                  <a:pt x="8258174" y="6857998"/>
                </a:lnTo>
                <a:lnTo>
                  <a:pt x="8258174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386791" y="1352422"/>
            <a:ext cx="4333240" cy="3930015"/>
            <a:chOff x="386791" y="1352422"/>
            <a:chExt cx="4333240" cy="3930015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86791" y="1352422"/>
              <a:ext cx="1996313" cy="515112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18944" y="1352422"/>
              <a:ext cx="886968" cy="515112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86791" y="1840102"/>
              <a:ext cx="4079875" cy="515112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86791" y="2327478"/>
              <a:ext cx="2379472" cy="515416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583179" y="2327478"/>
              <a:ext cx="1803399" cy="515416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86791" y="2815716"/>
              <a:ext cx="1033018" cy="515112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272285" y="2815716"/>
              <a:ext cx="2111756" cy="515112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86791" y="3303396"/>
              <a:ext cx="3871976" cy="51511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86791" y="3790772"/>
              <a:ext cx="3657980" cy="515416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86791" y="4279137"/>
              <a:ext cx="4332859" cy="515112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86791" y="4766818"/>
              <a:ext cx="3371215" cy="515112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570731" y="4766818"/>
              <a:ext cx="838200" cy="515112"/>
            </a:xfrm>
            <a:prstGeom prst="rect">
              <a:avLst/>
            </a:prstGeom>
          </p:spPr>
        </p:pic>
      </p:grpSp>
      <p:pic>
        <p:nvPicPr>
          <p:cNvPr id="17" name="object 17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6094476" y="563880"/>
            <a:ext cx="6097524" cy="473202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648188" y="6295642"/>
            <a:ext cx="1179576" cy="437388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6353971" y="3645823"/>
            <a:ext cx="589280" cy="589280"/>
            <a:chOff x="6353971" y="3645823"/>
            <a:chExt cx="589280" cy="589280"/>
          </a:xfrm>
        </p:grpSpPr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53971" y="3645823"/>
              <a:ext cx="589016" cy="589016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464807" y="3753611"/>
              <a:ext cx="332232" cy="333756"/>
            </a:xfrm>
            <a:prstGeom prst="rect">
              <a:avLst/>
            </a:prstGeom>
          </p:spPr>
        </p:pic>
      </p:grp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349399" y="4613563"/>
            <a:ext cx="589016" cy="589016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05799" y="3696254"/>
            <a:ext cx="547214" cy="548481"/>
          </a:xfrm>
          <a:prstGeom prst="rect">
            <a:avLst/>
          </a:prstGeom>
        </p:spPr>
      </p:pic>
      <p:sp>
        <p:nvSpPr>
          <p:cNvPr id="8" name="object 8"/>
          <p:cNvSpPr/>
          <p:nvPr/>
        </p:nvSpPr>
        <p:spPr>
          <a:xfrm>
            <a:off x="0" y="1043939"/>
            <a:ext cx="8303895" cy="0"/>
          </a:xfrm>
          <a:custGeom>
            <a:avLst/>
            <a:gdLst/>
            <a:ahLst/>
            <a:cxnLst/>
            <a:rect l="l" t="t" r="r" b="b"/>
            <a:pathLst>
              <a:path w="8303895">
                <a:moveTo>
                  <a:pt x="0" y="0"/>
                </a:moveTo>
                <a:lnTo>
                  <a:pt x="8303386" y="0"/>
                </a:lnTo>
              </a:path>
            </a:pathLst>
          </a:custGeom>
          <a:ln w="15240">
            <a:solidFill>
              <a:srgbClr val="0F36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721258" y="677417"/>
            <a:ext cx="93218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545454"/>
                </a:solidFill>
                <a:latin typeface="Tahoma"/>
                <a:cs typeface="Tahoma"/>
              </a:rPr>
              <a:t>APPpago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721258" y="1164082"/>
            <a:ext cx="4148454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35" dirty="0">
                <a:solidFill>
                  <a:srgbClr val="0F36C4"/>
                </a:solidFill>
              </a:rPr>
              <a:t>Perch</a:t>
            </a:r>
            <a:r>
              <a:rPr sz="3600" spc="-30" dirty="0">
                <a:solidFill>
                  <a:srgbClr val="0F36C4"/>
                </a:solidFill>
              </a:rPr>
              <a:t>é</a:t>
            </a:r>
            <a:r>
              <a:rPr sz="3600" spc="-60" dirty="0">
                <a:solidFill>
                  <a:srgbClr val="0F36C4"/>
                </a:solidFill>
              </a:rPr>
              <a:t> </a:t>
            </a:r>
            <a:r>
              <a:rPr sz="3600" spc="-250" dirty="0">
                <a:solidFill>
                  <a:srgbClr val="0F36C4"/>
                </a:solidFill>
              </a:rPr>
              <a:t>si</a:t>
            </a:r>
            <a:r>
              <a:rPr sz="3600" spc="-40" dirty="0">
                <a:solidFill>
                  <a:srgbClr val="0F36C4"/>
                </a:solidFill>
              </a:rPr>
              <a:t> </a:t>
            </a:r>
            <a:r>
              <a:rPr sz="3600" spc="-120" dirty="0">
                <a:solidFill>
                  <a:srgbClr val="0F36C4"/>
                </a:solidFill>
              </a:rPr>
              <a:t>distingue</a:t>
            </a:r>
            <a:endParaRPr sz="3600"/>
          </a:p>
        </p:txBody>
      </p:sp>
      <p:grpSp>
        <p:nvGrpSpPr>
          <p:cNvPr id="11" name="object 11"/>
          <p:cNvGrpSpPr/>
          <p:nvPr/>
        </p:nvGrpSpPr>
        <p:grpSpPr>
          <a:xfrm>
            <a:off x="6355495" y="1864267"/>
            <a:ext cx="589280" cy="589280"/>
            <a:chOff x="6355495" y="1864267"/>
            <a:chExt cx="589280" cy="589280"/>
          </a:xfrm>
        </p:grpSpPr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55495" y="1864267"/>
              <a:ext cx="589016" cy="589016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480048" y="2040635"/>
              <a:ext cx="345948" cy="246887"/>
            </a:xfrm>
            <a:prstGeom prst="rect">
              <a:avLst/>
            </a:prstGeom>
          </p:spPr>
        </p:pic>
      </p:grpSp>
      <p:grpSp>
        <p:nvGrpSpPr>
          <p:cNvPr id="14" name="object 14"/>
          <p:cNvGrpSpPr/>
          <p:nvPr/>
        </p:nvGrpSpPr>
        <p:grpSpPr>
          <a:xfrm>
            <a:off x="6355495" y="2751235"/>
            <a:ext cx="589280" cy="589280"/>
            <a:chOff x="6355495" y="2751235"/>
            <a:chExt cx="589280" cy="589280"/>
          </a:xfrm>
        </p:grpSpPr>
        <p:pic>
          <p:nvPicPr>
            <p:cNvPr id="15" name="object 1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55495" y="2751235"/>
              <a:ext cx="589016" cy="589016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481572" y="2904743"/>
              <a:ext cx="359664" cy="249936"/>
            </a:xfrm>
            <a:prstGeom prst="rect">
              <a:avLst/>
            </a:prstGeom>
          </p:spPr>
        </p:pic>
      </p:grpSp>
      <p:grpSp>
        <p:nvGrpSpPr>
          <p:cNvPr id="17" name="object 17"/>
          <p:cNvGrpSpPr/>
          <p:nvPr/>
        </p:nvGrpSpPr>
        <p:grpSpPr>
          <a:xfrm>
            <a:off x="399703" y="4744627"/>
            <a:ext cx="589280" cy="589280"/>
            <a:chOff x="399703" y="4744627"/>
            <a:chExt cx="589280" cy="589280"/>
          </a:xfrm>
        </p:grpSpPr>
        <p:pic>
          <p:nvPicPr>
            <p:cNvPr id="18" name="object 1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9703" y="4744627"/>
              <a:ext cx="589016" cy="589016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53211" y="4872227"/>
              <a:ext cx="288036" cy="350519"/>
            </a:xfrm>
            <a:prstGeom prst="rect">
              <a:avLst/>
            </a:prstGeom>
          </p:spPr>
        </p:pic>
      </p:grpSp>
      <p:pic>
        <p:nvPicPr>
          <p:cNvPr id="20" name="object 2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244498" y="2020823"/>
            <a:ext cx="1771650" cy="323088"/>
          </a:xfrm>
          <a:prstGeom prst="rect">
            <a:avLst/>
          </a:prstGeom>
        </p:spPr>
      </p:pic>
      <p:grpSp>
        <p:nvGrpSpPr>
          <p:cNvPr id="21" name="object 21"/>
          <p:cNvGrpSpPr/>
          <p:nvPr/>
        </p:nvGrpSpPr>
        <p:grpSpPr>
          <a:xfrm>
            <a:off x="1221638" y="2785313"/>
            <a:ext cx="3129280" cy="323850"/>
            <a:chOff x="1221638" y="2785313"/>
            <a:chExt cx="3129280" cy="323850"/>
          </a:xfrm>
        </p:grpSpPr>
        <p:pic>
          <p:nvPicPr>
            <p:cNvPr id="22" name="object 2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221638" y="2785313"/>
              <a:ext cx="1831720" cy="323392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945638" y="2785313"/>
              <a:ext cx="1405127" cy="323392"/>
            </a:xfrm>
            <a:prstGeom prst="rect">
              <a:avLst/>
            </a:prstGeom>
          </p:spPr>
        </p:pic>
      </p:grpSp>
      <p:grpSp>
        <p:nvGrpSpPr>
          <p:cNvPr id="24" name="object 24"/>
          <p:cNvGrpSpPr/>
          <p:nvPr/>
        </p:nvGrpSpPr>
        <p:grpSpPr>
          <a:xfrm>
            <a:off x="1221638" y="3597275"/>
            <a:ext cx="4391660" cy="628015"/>
            <a:chOff x="1221638" y="3597275"/>
            <a:chExt cx="4391660" cy="628015"/>
          </a:xfrm>
        </p:grpSpPr>
        <p:pic>
          <p:nvPicPr>
            <p:cNvPr id="25" name="object 2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221638" y="3597275"/>
              <a:ext cx="2941954" cy="323088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050538" y="3597275"/>
              <a:ext cx="314553" cy="323088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207764" y="3597275"/>
              <a:ext cx="1405509" cy="323088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221638" y="3902075"/>
              <a:ext cx="1729993" cy="323088"/>
            </a:xfrm>
            <a:prstGeom prst="rect">
              <a:avLst/>
            </a:prstGeom>
          </p:spPr>
        </p:pic>
      </p:grpSp>
      <p:grpSp>
        <p:nvGrpSpPr>
          <p:cNvPr id="29" name="object 29"/>
          <p:cNvGrpSpPr/>
          <p:nvPr/>
        </p:nvGrpSpPr>
        <p:grpSpPr>
          <a:xfrm>
            <a:off x="7139051" y="1857501"/>
            <a:ext cx="5048250" cy="536575"/>
            <a:chOff x="7139051" y="1857501"/>
            <a:chExt cx="5048250" cy="536575"/>
          </a:xfrm>
        </p:grpSpPr>
        <p:pic>
          <p:nvPicPr>
            <p:cNvPr id="30" name="object 3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7139051" y="1857501"/>
              <a:ext cx="3013582" cy="323088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7139051" y="2168397"/>
              <a:ext cx="2483357" cy="225551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9539605" y="2168397"/>
              <a:ext cx="118872" cy="225551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9599041" y="2168397"/>
              <a:ext cx="464515" cy="225551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9986136" y="2168397"/>
              <a:ext cx="906970" cy="225551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10792333" y="2168397"/>
              <a:ext cx="1394459" cy="225551"/>
            </a:xfrm>
            <a:prstGeom prst="rect">
              <a:avLst/>
            </a:prstGeom>
          </p:spPr>
        </p:pic>
      </p:grpSp>
      <p:pic>
        <p:nvPicPr>
          <p:cNvPr id="36" name="object 36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7139051" y="2829179"/>
            <a:ext cx="3649599" cy="323088"/>
          </a:xfrm>
          <a:prstGeom prst="rect">
            <a:avLst/>
          </a:prstGeom>
        </p:spPr>
      </p:pic>
      <p:grpSp>
        <p:nvGrpSpPr>
          <p:cNvPr id="37" name="object 37"/>
          <p:cNvGrpSpPr/>
          <p:nvPr/>
        </p:nvGrpSpPr>
        <p:grpSpPr>
          <a:xfrm>
            <a:off x="1229867" y="4473575"/>
            <a:ext cx="5045710" cy="932815"/>
            <a:chOff x="1229867" y="4473575"/>
            <a:chExt cx="5045710" cy="932815"/>
          </a:xfrm>
        </p:grpSpPr>
        <p:pic>
          <p:nvPicPr>
            <p:cNvPr id="38" name="object 38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1229867" y="4473575"/>
              <a:ext cx="5045709" cy="627888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1229867" y="5083175"/>
              <a:ext cx="755662" cy="323088"/>
            </a:xfrm>
            <a:prstGeom prst="rect">
              <a:avLst/>
            </a:prstGeom>
          </p:spPr>
        </p:pic>
      </p:grpSp>
      <p:pic>
        <p:nvPicPr>
          <p:cNvPr id="40" name="object 40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7164323" y="3717620"/>
            <a:ext cx="2467991" cy="323392"/>
          </a:xfrm>
          <a:prstGeom prst="rect">
            <a:avLst/>
          </a:prstGeom>
        </p:spPr>
      </p:pic>
      <p:grpSp>
        <p:nvGrpSpPr>
          <p:cNvPr id="41" name="object 41"/>
          <p:cNvGrpSpPr/>
          <p:nvPr/>
        </p:nvGrpSpPr>
        <p:grpSpPr>
          <a:xfrm>
            <a:off x="7164323" y="4494910"/>
            <a:ext cx="5027930" cy="933450"/>
            <a:chOff x="7164323" y="4494910"/>
            <a:chExt cx="5027930" cy="933450"/>
          </a:xfrm>
        </p:grpSpPr>
        <p:pic>
          <p:nvPicPr>
            <p:cNvPr id="42" name="object 42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7164323" y="4494910"/>
              <a:ext cx="5027676" cy="323088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7164323" y="4799406"/>
              <a:ext cx="4539869" cy="323392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7164323" y="5104764"/>
              <a:ext cx="936713" cy="323088"/>
            </a:xfrm>
            <a:prstGeom prst="rect">
              <a:avLst/>
            </a:prstGeom>
          </p:spPr>
        </p:pic>
      </p:grpSp>
      <p:grpSp>
        <p:nvGrpSpPr>
          <p:cNvPr id="45" name="object 45"/>
          <p:cNvGrpSpPr/>
          <p:nvPr/>
        </p:nvGrpSpPr>
        <p:grpSpPr>
          <a:xfrm>
            <a:off x="1206398" y="5622035"/>
            <a:ext cx="3800475" cy="628015"/>
            <a:chOff x="1206398" y="5622035"/>
            <a:chExt cx="3800475" cy="628015"/>
          </a:xfrm>
        </p:grpSpPr>
        <p:pic>
          <p:nvPicPr>
            <p:cNvPr id="46" name="object 46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1206398" y="5622035"/>
              <a:ext cx="3799966" cy="323088"/>
            </a:xfrm>
            <a:prstGeom prst="rect">
              <a:avLst/>
            </a:prstGeom>
          </p:spPr>
        </p:pic>
        <p:pic>
          <p:nvPicPr>
            <p:cNvPr id="47" name="object 47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1206398" y="5926531"/>
              <a:ext cx="1345311" cy="323392"/>
            </a:xfrm>
            <a:prstGeom prst="rect">
              <a:avLst/>
            </a:prstGeom>
          </p:spPr>
        </p:pic>
        <p:pic>
          <p:nvPicPr>
            <p:cNvPr id="48" name="object 48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2441193" y="5926531"/>
              <a:ext cx="393192" cy="323392"/>
            </a:xfrm>
            <a:prstGeom prst="rect">
              <a:avLst/>
            </a:prstGeom>
          </p:spPr>
        </p:pic>
      </p:grpSp>
      <p:grpSp>
        <p:nvGrpSpPr>
          <p:cNvPr id="49" name="object 49"/>
          <p:cNvGrpSpPr/>
          <p:nvPr/>
        </p:nvGrpSpPr>
        <p:grpSpPr>
          <a:xfrm>
            <a:off x="7139305" y="5600700"/>
            <a:ext cx="3769360" cy="628015"/>
            <a:chOff x="7139305" y="5600700"/>
            <a:chExt cx="3769360" cy="628015"/>
          </a:xfrm>
        </p:grpSpPr>
        <p:pic>
          <p:nvPicPr>
            <p:cNvPr id="50" name="object 50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7139305" y="5600700"/>
              <a:ext cx="3769360" cy="323088"/>
            </a:xfrm>
            <a:prstGeom prst="rect">
              <a:avLst/>
            </a:prstGeom>
          </p:spPr>
        </p:pic>
        <p:pic>
          <p:nvPicPr>
            <p:cNvPr id="51" name="object 51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7139305" y="5905500"/>
              <a:ext cx="838111" cy="323088"/>
            </a:xfrm>
            <a:prstGeom prst="rect">
              <a:avLst/>
            </a:prstGeom>
          </p:spPr>
        </p:pic>
      </p:grpSp>
      <p:pic>
        <p:nvPicPr>
          <p:cNvPr id="52" name="object 52"/>
          <p:cNvPicPr/>
          <p:nvPr/>
        </p:nvPicPr>
        <p:blipFill>
          <a:blip r:embed="rId33" cstate="print"/>
          <a:stretch>
            <a:fillRect/>
          </a:stretch>
        </p:blipFill>
        <p:spPr>
          <a:xfrm>
            <a:off x="519683" y="3858767"/>
            <a:ext cx="341375" cy="280416"/>
          </a:xfrm>
          <a:prstGeom prst="rect">
            <a:avLst/>
          </a:prstGeom>
        </p:spPr>
      </p:pic>
      <p:pic>
        <p:nvPicPr>
          <p:cNvPr id="53" name="object 53"/>
          <p:cNvPicPr/>
          <p:nvPr/>
        </p:nvPicPr>
        <p:blipFill>
          <a:blip r:embed="rId34" cstate="print"/>
          <a:stretch>
            <a:fillRect/>
          </a:stretch>
        </p:blipFill>
        <p:spPr>
          <a:xfrm>
            <a:off x="428321" y="5728715"/>
            <a:ext cx="528750" cy="536422"/>
          </a:xfrm>
          <a:prstGeom prst="rect">
            <a:avLst/>
          </a:prstGeom>
        </p:spPr>
      </p:pic>
      <p:pic>
        <p:nvPicPr>
          <p:cNvPr id="54" name="object 54"/>
          <p:cNvPicPr/>
          <p:nvPr/>
        </p:nvPicPr>
        <p:blipFill>
          <a:blip r:embed="rId35" cstate="print"/>
          <a:stretch>
            <a:fillRect/>
          </a:stretch>
        </p:blipFill>
        <p:spPr>
          <a:xfrm>
            <a:off x="345947" y="2711195"/>
            <a:ext cx="653764" cy="659891"/>
          </a:xfrm>
          <a:prstGeom prst="rect">
            <a:avLst/>
          </a:prstGeom>
        </p:spPr>
      </p:pic>
      <p:pic>
        <p:nvPicPr>
          <p:cNvPr id="55" name="object 55"/>
          <p:cNvPicPr/>
          <p:nvPr/>
        </p:nvPicPr>
        <p:blipFill>
          <a:blip r:embed="rId36" cstate="print"/>
          <a:stretch>
            <a:fillRect/>
          </a:stretch>
        </p:blipFill>
        <p:spPr>
          <a:xfrm>
            <a:off x="6284976" y="5556503"/>
            <a:ext cx="667162" cy="665755"/>
          </a:xfrm>
          <a:prstGeom prst="rect">
            <a:avLst/>
          </a:prstGeom>
        </p:spPr>
      </p:pic>
      <p:pic>
        <p:nvPicPr>
          <p:cNvPr id="56" name="object 56"/>
          <p:cNvPicPr/>
          <p:nvPr/>
        </p:nvPicPr>
        <p:blipFill>
          <a:blip r:embed="rId37" cstate="print"/>
          <a:stretch>
            <a:fillRect/>
          </a:stretch>
        </p:blipFill>
        <p:spPr>
          <a:xfrm>
            <a:off x="411345" y="1971921"/>
            <a:ext cx="510808" cy="510808"/>
          </a:xfrm>
          <a:prstGeom prst="rect">
            <a:avLst/>
          </a:prstGeom>
        </p:spPr>
      </p:pic>
      <p:pic>
        <p:nvPicPr>
          <p:cNvPr id="57" name="object 57"/>
          <p:cNvPicPr/>
          <p:nvPr/>
        </p:nvPicPr>
        <p:blipFill>
          <a:blip r:embed="rId38" cstate="print"/>
          <a:stretch>
            <a:fillRect/>
          </a:stretch>
        </p:blipFill>
        <p:spPr>
          <a:xfrm>
            <a:off x="6489191" y="4751832"/>
            <a:ext cx="318515" cy="316992"/>
          </a:xfrm>
          <a:prstGeom prst="rect">
            <a:avLst/>
          </a:prstGeom>
        </p:spPr>
      </p:pic>
      <p:sp>
        <p:nvSpPr>
          <p:cNvPr id="58" name="object 58"/>
          <p:cNvSpPr txBox="1"/>
          <p:nvPr/>
        </p:nvSpPr>
        <p:spPr>
          <a:xfrm>
            <a:off x="695858" y="6476808"/>
            <a:ext cx="133985" cy="1511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sz="800" b="1" spc="-60" dirty="0">
                <a:solidFill>
                  <a:srgbClr val="999999"/>
                </a:solidFill>
                <a:latin typeface="Tahoma"/>
                <a:cs typeface="Tahoma"/>
              </a:rPr>
              <a:t>4</a:t>
            </a:fld>
            <a:endParaRPr sz="800">
              <a:latin typeface="Tahoma"/>
              <a:cs typeface="Tahoma"/>
            </a:endParaRPr>
          </a:p>
        </p:txBody>
      </p:sp>
      <p:sp>
        <p:nvSpPr>
          <p:cNvPr id="59" name="object 5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10" dirty="0"/>
              <a:t>A</a:t>
            </a:r>
            <a:r>
              <a:rPr spc="-10" dirty="0"/>
              <a:t>PP</a:t>
            </a:r>
            <a:r>
              <a:rPr spc="50" dirty="0"/>
              <a:t>p</a:t>
            </a:r>
            <a:r>
              <a:rPr spc="65" dirty="0"/>
              <a:t>a</a:t>
            </a:r>
            <a:r>
              <a:rPr spc="40" dirty="0"/>
              <a:t>g</a:t>
            </a:r>
            <a:r>
              <a:rPr spc="45" dirty="0"/>
              <a:t>o</a:t>
            </a:r>
            <a:r>
              <a:rPr spc="-145" dirty="0"/>
              <a:t>:</a:t>
            </a:r>
            <a:r>
              <a:rPr spc="-50" dirty="0"/>
              <a:t> </a:t>
            </a:r>
            <a:r>
              <a:rPr spc="50" dirty="0"/>
              <a:t>p</a:t>
            </a:r>
            <a:r>
              <a:rPr spc="-30" dirty="0"/>
              <a:t>re</a:t>
            </a:r>
            <a:r>
              <a:rPr spc="-35" dirty="0"/>
              <a:t>se</a:t>
            </a:r>
            <a:r>
              <a:rPr spc="-40" dirty="0"/>
              <a:t>n</a:t>
            </a:r>
            <a:r>
              <a:rPr spc="-35" dirty="0"/>
              <a:t>t</a:t>
            </a:r>
            <a:r>
              <a:rPr spc="65" dirty="0"/>
              <a:t>a</a:t>
            </a:r>
            <a:r>
              <a:rPr spc="-90" dirty="0"/>
              <a:t>z</a:t>
            </a:r>
            <a:r>
              <a:rPr spc="-45" dirty="0"/>
              <a:t>i</a:t>
            </a:r>
            <a:r>
              <a:rPr spc="10" dirty="0"/>
              <a:t>on</a:t>
            </a:r>
            <a:r>
              <a:rPr spc="45" dirty="0"/>
              <a:t>e</a:t>
            </a:r>
            <a:r>
              <a:rPr spc="-85" dirty="0"/>
              <a:t> </a:t>
            </a:r>
            <a:r>
              <a:rPr spc="45" dirty="0"/>
              <a:t>e</a:t>
            </a:r>
            <a:r>
              <a:rPr spc="-65" dirty="0"/>
              <a:t> </a:t>
            </a:r>
            <a:r>
              <a:rPr spc="5" dirty="0"/>
              <a:t>off</a:t>
            </a:r>
            <a:r>
              <a:rPr spc="10" dirty="0"/>
              <a:t>e</a:t>
            </a:r>
            <a:r>
              <a:rPr spc="-75" dirty="0"/>
              <a:t>r</a:t>
            </a:r>
            <a:r>
              <a:rPr spc="-85" dirty="0"/>
              <a:t>t</a:t>
            </a:r>
            <a:r>
              <a:rPr spc="65" dirty="0"/>
              <a:t>a</a:t>
            </a:r>
            <a:r>
              <a:rPr spc="-55" dirty="0"/>
              <a:t> </a:t>
            </a:r>
            <a:r>
              <a:rPr spc="95" dirty="0"/>
              <a:t>c</a:t>
            </a:r>
            <a:r>
              <a:rPr spc="5" dirty="0"/>
              <a:t>om</a:t>
            </a:r>
            <a:r>
              <a:rPr spc="10" dirty="0"/>
              <a:t>me</a:t>
            </a:r>
            <a:r>
              <a:rPr dirty="0"/>
              <a:t>r</a:t>
            </a:r>
            <a:r>
              <a:rPr spc="-10" dirty="0"/>
              <a:t>c</a:t>
            </a:r>
            <a:r>
              <a:rPr spc="-55" dirty="0"/>
              <a:t>i</a:t>
            </a:r>
            <a:r>
              <a:rPr spc="65" dirty="0"/>
              <a:t>a</a:t>
            </a:r>
            <a:r>
              <a:rPr spc="-55" dirty="0"/>
              <a:t>l</a:t>
            </a:r>
            <a:r>
              <a:rPr spc="45" dirty="0"/>
              <a:t>e</a:t>
            </a:r>
            <a:r>
              <a:rPr spc="-100" dirty="0"/>
              <a:t> </a:t>
            </a:r>
            <a:r>
              <a:rPr spc="50" dirty="0"/>
              <a:t>p</a:t>
            </a:r>
            <a:r>
              <a:rPr spc="45" dirty="0"/>
              <a:t>e</a:t>
            </a:r>
            <a:r>
              <a:rPr spc="-100" dirty="0"/>
              <a:t>r</a:t>
            </a:r>
            <a:r>
              <a:rPr spc="-70" dirty="0"/>
              <a:t> </a:t>
            </a:r>
            <a:r>
              <a:rPr spc="-80" dirty="0"/>
              <a:t>F</a:t>
            </a:r>
            <a:r>
              <a:rPr spc="-135" dirty="0"/>
              <a:t>I</a:t>
            </a:r>
            <a:r>
              <a:rPr spc="-10" dirty="0"/>
              <a:t>P</a:t>
            </a:r>
            <a:r>
              <a:rPr spc="10" dirty="0"/>
              <a:t>A</a:t>
            </a:r>
            <a:r>
              <a:rPr spc="15" dirty="0"/>
              <a:t>V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21258" y="677417"/>
            <a:ext cx="79819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80" dirty="0">
                <a:solidFill>
                  <a:srgbClr val="545454"/>
                </a:solidFill>
                <a:latin typeface="Tahoma"/>
                <a:cs typeface="Tahoma"/>
              </a:rPr>
              <a:t>A</a:t>
            </a:r>
            <a:r>
              <a:rPr sz="1600" b="1" spc="-170" dirty="0">
                <a:solidFill>
                  <a:srgbClr val="545454"/>
                </a:solidFill>
                <a:latin typeface="Tahoma"/>
                <a:cs typeface="Tahoma"/>
              </a:rPr>
              <a:t>PP</a:t>
            </a:r>
            <a:r>
              <a:rPr sz="1600" b="1" spc="60" dirty="0">
                <a:solidFill>
                  <a:srgbClr val="545454"/>
                </a:solidFill>
                <a:latin typeface="Tahoma"/>
                <a:cs typeface="Tahoma"/>
              </a:rPr>
              <a:t>a</a:t>
            </a:r>
            <a:r>
              <a:rPr sz="1600" b="1" spc="70" dirty="0">
                <a:solidFill>
                  <a:srgbClr val="545454"/>
                </a:solidFill>
                <a:latin typeface="Tahoma"/>
                <a:cs typeface="Tahoma"/>
              </a:rPr>
              <a:t>g</a:t>
            </a:r>
            <a:r>
              <a:rPr sz="1600" b="1" spc="30" dirty="0">
                <a:solidFill>
                  <a:srgbClr val="545454"/>
                </a:solidFill>
                <a:latin typeface="Tahoma"/>
                <a:cs typeface="Tahoma"/>
              </a:rPr>
              <a:t>o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21258" y="1164082"/>
            <a:ext cx="4148454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35" dirty="0">
                <a:solidFill>
                  <a:srgbClr val="0F36C4"/>
                </a:solidFill>
              </a:rPr>
              <a:t>Perch</a:t>
            </a:r>
            <a:r>
              <a:rPr sz="3600" spc="-30" dirty="0">
                <a:solidFill>
                  <a:srgbClr val="0F36C4"/>
                </a:solidFill>
              </a:rPr>
              <a:t>é</a:t>
            </a:r>
            <a:r>
              <a:rPr sz="3600" spc="-60" dirty="0">
                <a:solidFill>
                  <a:srgbClr val="0F36C4"/>
                </a:solidFill>
              </a:rPr>
              <a:t> </a:t>
            </a:r>
            <a:r>
              <a:rPr sz="3600" spc="-250" dirty="0">
                <a:solidFill>
                  <a:srgbClr val="0F36C4"/>
                </a:solidFill>
              </a:rPr>
              <a:t>si</a:t>
            </a:r>
            <a:r>
              <a:rPr sz="3600" spc="-40" dirty="0">
                <a:solidFill>
                  <a:srgbClr val="0F36C4"/>
                </a:solidFill>
              </a:rPr>
              <a:t> </a:t>
            </a:r>
            <a:r>
              <a:rPr sz="3600" spc="-120" dirty="0">
                <a:solidFill>
                  <a:srgbClr val="0F36C4"/>
                </a:solidFill>
              </a:rPr>
              <a:t>distingue</a:t>
            </a:r>
            <a:endParaRPr sz="3600"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32404" y="3188634"/>
            <a:ext cx="1274963" cy="126120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08050" y="2143379"/>
            <a:ext cx="4811776" cy="515112"/>
          </a:xfrm>
          <a:prstGeom prst="rect">
            <a:avLst/>
          </a:prstGeom>
        </p:spPr>
      </p:pic>
      <p:grpSp>
        <p:nvGrpSpPr>
          <p:cNvPr id="6" name="object 6"/>
          <p:cNvGrpSpPr/>
          <p:nvPr/>
        </p:nvGrpSpPr>
        <p:grpSpPr>
          <a:xfrm>
            <a:off x="839724" y="5257800"/>
            <a:ext cx="1600200" cy="501650"/>
            <a:chOff x="839724" y="5257800"/>
            <a:chExt cx="1600200" cy="501650"/>
          </a:xfrm>
        </p:grpSpPr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39724" y="5257800"/>
              <a:ext cx="565785" cy="257556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39724" y="5501335"/>
              <a:ext cx="1600200" cy="257860"/>
            </a:xfrm>
            <a:prstGeom prst="rect">
              <a:avLst/>
            </a:prstGeom>
          </p:spPr>
        </p:pic>
      </p:grpSp>
      <p:grpSp>
        <p:nvGrpSpPr>
          <p:cNvPr id="9" name="object 9"/>
          <p:cNvGrpSpPr/>
          <p:nvPr/>
        </p:nvGrpSpPr>
        <p:grpSpPr>
          <a:xfrm>
            <a:off x="3839845" y="5397398"/>
            <a:ext cx="1931670" cy="424180"/>
            <a:chOff x="3839845" y="5397398"/>
            <a:chExt cx="1931670" cy="424180"/>
          </a:xfrm>
        </p:grpSpPr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839845" y="5397398"/>
              <a:ext cx="1251927" cy="257556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839845" y="5642762"/>
              <a:ext cx="1528318" cy="17830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301742" y="5642762"/>
              <a:ext cx="435254" cy="17830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664454" y="5642762"/>
              <a:ext cx="106679" cy="178307"/>
            </a:xfrm>
            <a:prstGeom prst="rect">
              <a:avLst/>
            </a:prstGeom>
          </p:spPr>
        </p:pic>
      </p:grpSp>
      <p:grpSp>
        <p:nvGrpSpPr>
          <p:cNvPr id="14" name="object 14"/>
          <p:cNvGrpSpPr/>
          <p:nvPr/>
        </p:nvGrpSpPr>
        <p:grpSpPr>
          <a:xfrm>
            <a:off x="9770109" y="5190744"/>
            <a:ext cx="2232660" cy="591820"/>
            <a:chOff x="9770109" y="5190744"/>
            <a:chExt cx="2232660" cy="591820"/>
          </a:xfrm>
        </p:grpSpPr>
        <p:pic>
          <p:nvPicPr>
            <p:cNvPr id="15" name="object 15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9770109" y="5190744"/>
              <a:ext cx="520192" cy="257556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0160253" y="5190744"/>
              <a:ext cx="100583" cy="257556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0210545" y="5190744"/>
              <a:ext cx="409194" cy="257556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0483341" y="5190744"/>
              <a:ext cx="124968" cy="257556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545825" y="5190744"/>
              <a:ext cx="520598" cy="257556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9770109" y="5436108"/>
              <a:ext cx="2232279" cy="178308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9770109" y="5603748"/>
              <a:ext cx="477316" cy="178307"/>
            </a:xfrm>
            <a:prstGeom prst="rect">
              <a:avLst/>
            </a:prstGeom>
          </p:spPr>
        </p:pic>
      </p:grpSp>
      <p:grpSp>
        <p:nvGrpSpPr>
          <p:cNvPr id="22" name="object 22"/>
          <p:cNvGrpSpPr/>
          <p:nvPr/>
        </p:nvGrpSpPr>
        <p:grpSpPr>
          <a:xfrm>
            <a:off x="6796405" y="5054219"/>
            <a:ext cx="1543685" cy="257810"/>
            <a:chOff x="6796405" y="5054219"/>
            <a:chExt cx="1543685" cy="257810"/>
          </a:xfrm>
        </p:grpSpPr>
        <p:pic>
          <p:nvPicPr>
            <p:cNvPr id="23" name="object 23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796405" y="5054219"/>
              <a:ext cx="249935" cy="257556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6921373" y="5054219"/>
              <a:ext cx="134111" cy="257556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6988429" y="5054219"/>
              <a:ext cx="1351406" cy="257556"/>
            </a:xfrm>
            <a:prstGeom prst="rect">
              <a:avLst/>
            </a:prstGeom>
          </p:spPr>
        </p:pic>
      </p:grpSp>
      <p:pic>
        <p:nvPicPr>
          <p:cNvPr id="26" name="object 26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836675" y="3281171"/>
            <a:ext cx="1815083" cy="1795271"/>
          </a:xfrm>
          <a:prstGeom prst="rect">
            <a:avLst/>
          </a:prstGeom>
        </p:spPr>
      </p:pic>
      <p:pic>
        <p:nvPicPr>
          <p:cNvPr id="27" name="object 27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3914807" y="3264651"/>
            <a:ext cx="1003488" cy="1846601"/>
          </a:xfrm>
          <a:prstGeom prst="rect">
            <a:avLst/>
          </a:prstGeom>
        </p:spPr>
      </p:pic>
      <p:pic>
        <p:nvPicPr>
          <p:cNvPr id="28" name="object 28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9137980" y="3247644"/>
            <a:ext cx="2497669" cy="1688591"/>
          </a:xfrm>
          <a:prstGeom prst="rect">
            <a:avLst/>
          </a:prstGeom>
        </p:spPr>
      </p:pic>
      <p:sp>
        <p:nvSpPr>
          <p:cNvPr id="29" name="object 29"/>
          <p:cNvSpPr txBox="1"/>
          <p:nvPr/>
        </p:nvSpPr>
        <p:spPr>
          <a:xfrm>
            <a:off x="695858" y="6476808"/>
            <a:ext cx="133985" cy="1511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sz="800" b="1" spc="-60" dirty="0">
                <a:solidFill>
                  <a:srgbClr val="999999"/>
                </a:solidFill>
                <a:latin typeface="Tahoma"/>
                <a:cs typeface="Tahoma"/>
              </a:rPr>
              <a:t>5</a:t>
            </a:fld>
            <a:endParaRPr sz="800">
              <a:latin typeface="Tahoma"/>
              <a:cs typeface="Tahoma"/>
            </a:endParaRPr>
          </a:p>
        </p:txBody>
      </p:sp>
      <p:sp>
        <p:nvSpPr>
          <p:cNvPr id="30" name="object 3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10" dirty="0"/>
              <a:t>A</a:t>
            </a:r>
            <a:r>
              <a:rPr spc="-10" dirty="0"/>
              <a:t>PP</a:t>
            </a:r>
            <a:r>
              <a:rPr spc="50" dirty="0"/>
              <a:t>p</a:t>
            </a:r>
            <a:r>
              <a:rPr spc="65" dirty="0"/>
              <a:t>a</a:t>
            </a:r>
            <a:r>
              <a:rPr spc="40" dirty="0"/>
              <a:t>g</a:t>
            </a:r>
            <a:r>
              <a:rPr spc="45" dirty="0"/>
              <a:t>o</a:t>
            </a:r>
            <a:r>
              <a:rPr spc="-145" dirty="0"/>
              <a:t>:</a:t>
            </a:r>
            <a:r>
              <a:rPr spc="-50" dirty="0"/>
              <a:t> </a:t>
            </a:r>
            <a:r>
              <a:rPr spc="50" dirty="0"/>
              <a:t>p</a:t>
            </a:r>
            <a:r>
              <a:rPr spc="-30" dirty="0"/>
              <a:t>re</a:t>
            </a:r>
            <a:r>
              <a:rPr spc="-35" dirty="0"/>
              <a:t>se</a:t>
            </a:r>
            <a:r>
              <a:rPr spc="-40" dirty="0"/>
              <a:t>n</a:t>
            </a:r>
            <a:r>
              <a:rPr spc="-35" dirty="0"/>
              <a:t>t</a:t>
            </a:r>
            <a:r>
              <a:rPr spc="65" dirty="0"/>
              <a:t>a</a:t>
            </a:r>
            <a:r>
              <a:rPr spc="-90" dirty="0"/>
              <a:t>z</a:t>
            </a:r>
            <a:r>
              <a:rPr spc="-45" dirty="0"/>
              <a:t>i</a:t>
            </a:r>
            <a:r>
              <a:rPr spc="10" dirty="0"/>
              <a:t>on</a:t>
            </a:r>
            <a:r>
              <a:rPr spc="45" dirty="0"/>
              <a:t>e</a:t>
            </a:r>
            <a:r>
              <a:rPr spc="-85" dirty="0"/>
              <a:t> </a:t>
            </a:r>
            <a:r>
              <a:rPr spc="45" dirty="0"/>
              <a:t>e</a:t>
            </a:r>
            <a:r>
              <a:rPr spc="-65" dirty="0"/>
              <a:t> </a:t>
            </a:r>
            <a:r>
              <a:rPr spc="5" dirty="0"/>
              <a:t>off</a:t>
            </a:r>
            <a:r>
              <a:rPr spc="10" dirty="0"/>
              <a:t>e</a:t>
            </a:r>
            <a:r>
              <a:rPr spc="-75" dirty="0"/>
              <a:t>r</a:t>
            </a:r>
            <a:r>
              <a:rPr spc="-85" dirty="0"/>
              <a:t>t</a:t>
            </a:r>
            <a:r>
              <a:rPr spc="65" dirty="0"/>
              <a:t>a</a:t>
            </a:r>
            <a:r>
              <a:rPr spc="-55" dirty="0"/>
              <a:t> </a:t>
            </a:r>
            <a:r>
              <a:rPr spc="95" dirty="0"/>
              <a:t>c</a:t>
            </a:r>
            <a:r>
              <a:rPr spc="5" dirty="0"/>
              <a:t>om</a:t>
            </a:r>
            <a:r>
              <a:rPr spc="10" dirty="0"/>
              <a:t>me</a:t>
            </a:r>
            <a:r>
              <a:rPr dirty="0"/>
              <a:t>r</a:t>
            </a:r>
            <a:r>
              <a:rPr spc="-10" dirty="0"/>
              <a:t>c</a:t>
            </a:r>
            <a:r>
              <a:rPr spc="-55" dirty="0"/>
              <a:t>i</a:t>
            </a:r>
            <a:r>
              <a:rPr spc="65" dirty="0"/>
              <a:t>a</a:t>
            </a:r>
            <a:r>
              <a:rPr spc="-55" dirty="0"/>
              <a:t>l</a:t>
            </a:r>
            <a:r>
              <a:rPr spc="45" dirty="0"/>
              <a:t>e</a:t>
            </a:r>
            <a:r>
              <a:rPr spc="-100" dirty="0"/>
              <a:t> </a:t>
            </a:r>
            <a:r>
              <a:rPr spc="50" dirty="0"/>
              <a:t>p</a:t>
            </a:r>
            <a:r>
              <a:rPr spc="45" dirty="0"/>
              <a:t>e</a:t>
            </a:r>
            <a:r>
              <a:rPr spc="-100" dirty="0"/>
              <a:t>r</a:t>
            </a:r>
            <a:r>
              <a:rPr spc="-70" dirty="0"/>
              <a:t> </a:t>
            </a:r>
            <a:r>
              <a:rPr spc="-80" dirty="0"/>
              <a:t>F</a:t>
            </a:r>
            <a:r>
              <a:rPr spc="-135" dirty="0"/>
              <a:t>I</a:t>
            </a:r>
            <a:r>
              <a:rPr spc="-10" dirty="0"/>
              <a:t>P</a:t>
            </a:r>
            <a:r>
              <a:rPr spc="10" dirty="0"/>
              <a:t>A</a:t>
            </a:r>
            <a:r>
              <a:rPr spc="15" dirty="0"/>
              <a:t>V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3141345"/>
            <a:chOff x="0" y="0"/>
            <a:chExt cx="12192000" cy="3141345"/>
          </a:xfrm>
        </p:grpSpPr>
        <p:sp>
          <p:nvSpPr>
            <p:cNvPr id="3" name="object 3"/>
            <p:cNvSpPr/>
            <p:nvPr/>
          </p:nvSpPr>
          <p:spPr>
            <a:xfrm>
              <a:off x="0" y="1043939"/>
              <a:ext cx="8303895" cy="0"/>
            </a:xfrm>
            <a:custGeom>
              <a:avLst/>
              <a:gdLst/>
              <a:ahLst/>
              <a:cxnLst/>
              <a:rect l="l" t="t" r="r" b="b"/>
              <a:pathLst>
                <a:path w="8303895">
                  <a:moveTo>
                    <a:pt x="0" y="0"/>
                  </a:moveTo>
                  <a:lnTo>
                    <a:pt x="8303386" y="0"/>
                  </a:lnTo>
                </a:path>
              </a:pathLst>
            </a:custGeom>
            <a:ln w="15240">
              <a:solidFill>
                <a:srgbClr val="0F36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27747" y="0"/>
              <a:ext cx="5064251" cy="3140964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76655" y="1478280"/>
              <a:ext cx="5466715" cy="515112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76655" y="1965655"/>
              <a:ext cx="902969" cy="515416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399032" y="1965655"/>
              <a:ext cx="4647311" cy="515416"/>
            </a:xfrm>
            <a:prstGeom prst="rect">
              <a:avLst/>
            </a:prstGeom>
          </p:spPr>
        </p:pic>
      </p:grpSp>
      <p:sp>
        <p:nvSpPr>
          <p:cNvPr id="8" name="object 8"/>
          <p:cNvSpPr txBox="1"/>
          <p:nvPr/>
        </p:nvSpPr>
        <p:spPr>
          <a:xfrm>
            <a:off x="721258" y="677417"/>
            <a:ext cx="93218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545454"/>
                </a:solidFill>
                <a:latin typeface="Tahoma"/>
                <a:cs typeface="Tahoma"/>
              </a:rPr>
              <a:t>APPpago</a:t>
            </a:r>
            <a:endParaRPr sz="1600">
              <a:latin typeface="Tahoma"/>
              <a:cs typeface="Tahoma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-6350" y="3258058"/>
            <a:ext cx="12204700" cy="2832100"/>
            <a:chOff x="-6350" y="3258058"/>
            <a:chExt cx="12204700" cy="2832100"/>
          </a:xfrm>
        </p:grpSpPr>
        <p:sp>
          <p:nvSpPr>
            <p:cNvPr id="10" name="object 10"/>
            <p:cNvSpPr/>
            <p:nvPr/>
          </p:nvSpPr>
          <p:spPr>
            <a:xfrm>
              <a:off x="0" y="3264408"/>
              <a:ext cx="12192000" cy="2819400"/>
            </a:xfrm>
            <a:custGeom>
              <a:avLst/>
              <a:gdLst/>
              <a:ahLst/>
              <a:cxnLst/>
              <a:rect l="l" t="t" r="r" b="b"/>
              <a:pathLst>
                <a:path w="12192000" h="2819400">
                  <a:moveTo>
                    <a:pt x="0" y="2819399"/>
                  </a:moveTo>
                  <a:lnTo>
                    <a:pt x="12192000" y="2819399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2819399"/>
                  </a:lnTo>
                  <a:close/>
                </a:path>
              </a:pathLst>
            </a:custGeom>
            <a:solidFill>
              <a:srgbClr val="0F36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0" y="6077712"/>
              <a:ext cx="12192000" cy="12700"/>
            </a:xfrm>
            <a:custGeom>
              <a:avLst/>
              <a:gdLst/>
              <a:ahLst/>
              <a:cxnLst/>
              <a:rect l="l" t="t" r="r" b="b"/>
              <a:pathLst>
                <a:path w="12192000" h="12700">
                  <a:moveTo>
                    <a:pt x="0" y="12191"/>
                  </a:moveTo>
                  <a:lnTo>
                    <a:pt x="12192000" y="12191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12191"/>
                  </a:lnTo>
                  <a:close/>
                </a:path>
              </a:pathLst>
            </a:custGeom>
            <a:solidFill>
              <a:srgbClr val="0924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0" y="3264408"/>
              <a:ext cx="12192000" cy="2819400"/>
            </a:xfrm>
            <a:custGeom>
              <a:avLst/>
              <a:gdLst/>
              <a:ahLst/>
              <a:cxnLst/>
              <a:rect l="l" t="t" r="r" b="b"/>
              <a:pathLst>
                <a:path w="12192000" h="2819400">
                  <a:moveTo>
                    <a:pt x="12192000" y="0"/>
                  </a:moveTo>
                  <a:lnTo>
                    <a:pt x="0" y="0"/>
                  </a:lnTo>
                  <a:lnTo>
                    <a:pt x="0" y="2819399"/>
                  </a:lnTo>
                </a:path>
              </a:pathLst>
            </a:custGeom>
            <a:ln w="12192">
              <a:solidFill>
                <a:srgbClr val="0924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78889" y="4130294"/>
              <a:ext cx="3158236" cy="449580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78889" y="4557090"/>
              <a:ext cx="3529965" cy="449884"/>
            </a:xfrm>
            <a:prstGeom prst="rect">
              <a:avLst/>
            </a:prstGeom>
          </p:spPr>
        </p:pic>
      </p:grpSp>
      <p:sp>
        <p:nvSpPr>
          <p:cNvPr id="15" name="object 15"/>
          <p:cNvSpPr txBox="1"/>
          <p:nvPr/>
        </p:nvSpPr>
        <p:spPr>
          <a:xfrm>
            <a:off x="6095" y="3972814"/>
            <a:ext cx="12186285" cy="62357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815340">
              <a:lnSpc>
                <a:spcPct val="100000"/>
              </a:lnSpc>
              <a:spcBef>
                <a:spcPts val="125"/>
              </a:spcBef>
              <a:tabLst>
                <a:tab pos="7242175" algn="l"/>
              </a:tabLst>
            </a:pPr>
            <a:r>
              <a:rPr sz="3900" spc="15" dirty="0">
                <a:solidFill>
                  <a:srgbClr val="FFFFFF"/>
                </a:solidFill>
                <a:latin typeface="Wingdings"/>
                <a:cs typeface="Wingdings"/>
              </a:rPr>
              <a:t></a:t>
            </a:r>
            <a:r>
              <a:rPr sz="3900" spc="15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3900" spc="15" dirty="0">
                <a:solidFill>
                  <a:srgbClr val="FFFFFF"/>
                </a:solidFill>
                <a:latin typeface="Wingdings"/>
                <a:cs typeface="Wingdings"/>
              </a:rPr>
              <a:t></a:t>
            </a:r>
            <a:endParaRPr sz="3900">
              <a:latin typeface="Wingdings"/>
              <a:cs typeface="Wingdings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7706232" y="4126991"/>
            <a:ext cx="2968625" cy="876300"/>
            <a:chOff x="7706232" y="4126991"/>
            <a:chExt cx="2968625" cy="876300"/>
          </a:xfrm>
        </p:grpSpPr>
        <p:pic>
          <p:nvPicPr>
            <p:cNvPr id="17" name="object 1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706232" y="4126991"/>
              <a:ext cx="2968117" cy="449580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706232" y="4553407"/>
              <a:ext cx="2321305" cy="449884"/>
            </a:xfrm>
            <a:prstGeom prst="rect">
              <a:avLst/>
            </a:prstGeom>
          </p:spPr>
        </p:pic>
      </p:grpSp>
      <p:sp>
        <p:nvSpPr>
          <p:cNvPr id="19" name="object 1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spc="-60" dirty="0"/>
              <a:t>6</a:t>
            </a:fld>
            <a:endParaRPr spc="-60" dirty="0"/>
          </a:p>
        </p:txBody>
      </p:sp>
      <p:sp>
        <p:nvSpPr>
          <p:cNvPr id="20" name="object 2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10" dirty="0"/>
              <a:t>A</a:t>
            </a:r>
            <a:r>
              <a:rPr spc="-10" dirty="0"/>
              <a:t>PP</a:t>
            </a:r>
            <a:r>
              <a:rPr spc="50" dirty="0"/>
              <a:t>p</a:t>
            </a:r>
            <a:r>
              <a:rPr spc="65" dirty="0"/>
              <a:t>a</a:t>
            </a:r>
            <a:r>
              <a:rPr spc="40" dirty="0"/>
              <a:t>g</a:t>
            </a:r>
            <a:r>
              <a:rPr spc="45" dirty="0"/>
              <a:t>o</a:t>
            </a:r>
            <a:r>
              <a:rPr spc="-145" dirty="0"/>
              <a:t>:</a:t>
            </a:r>
            <a:r>
              <a:rPr spc="-50" dirty="0"/>
              <a:t> </a:t>
            </a:r>
            <a:r>
              <a:rPr spc="50" dirty="0"/>
              <a:t>p</a:t>
            </a:r>
            <a:r>
              <a:rPr spc="-30" dirty="0"/>
              <a:t>re</a:t>
            </a:r>
            <a:r>
              <a:rPr spc="-35" dirty="0"/>
              <a:t>se</a:t>
            </a:r>
            <a:r>
              <a:rPr spc="-40" dirty="0"/>
              <a:t>n</a:t>
            </a:r>
            <a:r>
              <a:rPr spc="-35" dirty="0"/>
              <a:t>t</a:t>
            </a:r>
            <a:r>
              <a:rPr spc="65" dirty="0"/>
              <a:t>a</a:t>
            </a:r>
            <a:r>
              <a:rPr spc="-90" dirty="0"/>
              <a:t>z</a:t>
            </a:r>
            <a:r>
              <a:rPr spc="-45" dirty="0"/>
              <a:t>i</a:t>
            </a:r>
            <a:r>
              <a:rPr spc="10" dirty="0"/>
              <a:t>on</a:t>
            </a:r>
            <a:r>
              <a:rPr spc="45" dirty="0"/>
              <a:t>e</a:t>
            </a:r>
            <a:r>
              <a:rPr spc="-85" dirty="0"/>
              <a:t> </a:t>
            </a:r>
            <a:r>
              <a:rPr spc="45" dirty="0"/>
              <a:t>e</a:t>
            </a:r>
            <a:r>
              <a:rPr spc="-65" dirty="0"/>
              <a:t> </a:t>
            </a:r>
            <a:r>
              <a:rPr spc="5" dirty="0"/>
              <a:t>off</a:t>
            </a:r>
            <a:r>
              <a:rPr spc="10" dirty="0"/>
              <a:t>e</a:t>
            </a:r>
            <a:r>
              <a:rPr spc="-75" dirty="0"/>
              <a:t>r</a:t>
            </a:r>
            <a:r>
              <a:rPr spc="-85" dirty="0"/>
              <a:t>t</a:t>
            </a:r>
            <a:r>
              <a:rPr spc="65" dirty="0"/>
              <a:t>a</a:t>
            </a:r>
            <a:r>
              <a:rPr spc="-55" dirty="0"/>
              <a:t> </a:t>
            </a:r>
            <a:r>
              <a:rPr spc="95" dirty="0"/>
              <a:t>c</a:t>
            </a:r>
            <a:r>
              <a:rPr spc="5" dirty="0"/>
              <a:t>om</a:t>
            </a:r>
            <a:r>
              <a:rPr spc="10" dirty="0"/>
              <a:t>me</a:t>
            </a:r>
            <a:r>
              <a:rPr dirty="0"/>
              <a:t>r</a:t>
            </a:r>
            <a:r>
              <a:rPr spc="-10" dirty="0"/>
              <a:t>c</a:t>
            </a:r>
            <a:r>
              <a:rPr spc="-55" dirty="0"/>
              <a:t>i</a:t>
            </a:r>
            <a:r>
              <a:rPr spc="65" dirty="0"/>
              <a:t>a</a:t>
            </a:r>
            <a:r>
              <a:rPr spc="-55" dirty="0"/>
              <a:t>l</a:t>
            </a:r>
            <a:r>
              <a:rPr spc="45" dirty="0"/>
              <a:t>e</a:t>
            </a:r>
            <a:r>
              <a:rPr spc="-100" dirty="0"/>
              <a:t> </a:t>
            </a:r>
            <a:r>
              <a:rPr spc="50" dirty="0"/>
              <a:t>p</a:t>
            </a:r>
            <a:r>
              <a:rPr spc="45" dirty="0"/>
              <a:t>e</a:t>
            </a:r>
            <a:r>
              <a:rPr spc="-100" dirty="0"/>
              <a:t>r</a:t>
            </a:r>
            <a:r>
              <a:rPr spc="-70" dirty="0"/>
              <a:t> </a:t>
            </a:r>
            <a:r>
              <a:rPr spc="-80" dirty="0"/>
              <a:t>F</a:t>
            </a:r>
            <a:r>
              <a:rPr spc="-135" dirty="0"/>
              <a:t>I</a:t>
            </a:r>
            <a:r>
              <a:rPr spc="-10" dirty="0"/>
              <a:t>P</a:t>
            </a:r>
            <a:r>
              <a:rPr spc="10" dirty="0"/>
              <a:t>A</a:t>
            </a:r>
            <a:r>
              <a:rPr spc="15" dirty="0"/>
              <a:t>V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043939"/>
            <a:ext cx="8303895" cy="0"/>
          </a:xfrm>
          <a:custGeom>
            <a:avLst/>
            <a:gdLst/>
            <a:ahLst/>
            <a:cxnLst/>
            <a:rect l="l" t="t" r="r" b="b"/>
            <a:pathLst>
              <a:path w="8303895">
                <a:moveTo>
                  <a:pt x="0" y="0"/>
                </a:moveTo>
                <a:lnTo>
                  <a:pt x="8303386" y="0"/>
                </a:lnTo>
              </a:path>
            </a:pathLst>
          </a:custGeom>
          <a:ln w="15240">
            <a:solidFill>
              <a:srgbClr val="0F36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21258" y="677417"/>
            <a:ext cx="93218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545454"/>
                </a:solidFill>
                <a:latin typeface="Tahoma"/>
                <a:cs typeface="Tahoma"/>
              </a:rPr>
              <a:t>APPpago</a:t>
            </a:r>
            <a:endParaRPr sz="1600">
              <a:latin typeface="Tahoma"/>
              <a:cs typeface="Tahoma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6655" y="1478280"/>
            <a:ext cx="7061961" cy="515112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36319" y="4981955"/>
            <a:ext cx="1216152" cy="873252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35541" y="2532698"/>
            <a:ext cx="1256453" cy="894693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65275" y="3781044"/>
            <a:ext cx="1187196" cy="772668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805683" y="2714498"/>
            <a:ext cx="7111619" cy="515112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805683" y="3885946"/>
            <a:ext cx="3461893" cy="515112"/>
          </a:xfrm>
          <a:prstGeom prst="rect">
            <a:avLst/>
          </a:prstGeom>
        </p:spPr>
      </p:pic>
      <p:grpSp>
        <p:nvGrpSpPr>
          <p:cNvPr id="10" name="object 10"/>
          <p:cNvGrpSpPr/>
          <p:nvPr/>
        </p:nvGrpSpPr>
        <p:grpSpPr>
          <a:xfrm>
            <a:off x="2815463" y="5140147"/>
            <a:ext cx="8624570" cy="515620"/>
            <a:chOff x="2815463" y="5140147"/>
            <a:chExt cx="8624570" cy="515620"/>
          </a:xfrm>
        </p:grpSpPr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815463" y="5140147"/>
              <a:ext cx="5480939" cy="515112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107426" y="5140147"/>
              <a:ext cx="2073148" cy="515112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9950195" y="5140147"/>
              <a:ext cx="265175" cy="515112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0126980" y="5140147"/>
              <a:ext cx="502920" cy="515112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0378440" y="5140147"/>
              <a:ext cx="268224" cy="515112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0512552" y="5140147"/>
              <a:ext cx="926998" cy="515112"/>
            </a:xfrm>
            <a:prstGeom prst="rect">
              <a:avLst/>
            </a:prstGeom>
          </p:spPr>
        </p:pic>
      </p:grpSp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spc="-60" dirty="0"/>
              <a:t>7</a:t>
            </a:fld>
            <a:endParaRPr spc="-60" dirty="0"/>
          </a:p>
        </p:txBody>
      </p:sp>
      <p:sp>
        <p:nvSpPr>
          <p:cNvPr id="18" name="object 1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10" dirty="0"/>
              <a:t>A</a:t>
            </a:r>
            <a:r>
              <a:rPr spc="-10" dirty="0"/>
              <a:t>PP</a:t>
            </a:r>
            <a:r>
              <a:rPr spc="50" dirty="0"/>
              <a:t>p</a:t>
            </a:r>
            <a:r>
              <a:rPr spc="65" dirty="0"/>
              <a:t>a</a:t>
            </a:r>
            <a:r>
              <a:rPr spc="40" dirty="0"/>
              <a:t>g</a:t>
            </a:r>
            <a:r>
              <a:rPr spc="45" dirty="0"/>
              <a:t>o</a:t>
            </a:r>
            <a:r>
              <a:rPr spc="-145" dirty="0"/>
              <a:t>:</a:t>
            </a:r>
            <a:r>
              <a:rPr spc="-50" dirty="0"/>
              <a:t> </a:t>
            </a:r>
            <a:r>
              <a:rPr spc="50" dirty="0"/>
              <a:t>p</a:t>
            </a:r>
            <a:r>
              <a:rPr spc="-30" dirty="0"/>
              <a:t>re</a:t>
            </a:r>
            <a:r>
              <a:rPr spc="-35" dirty="0"/>
              <a:t>se</a:t>
            </a:r>
            <a:r>
              <a:rPr spc="-40" dirty="0"/>
              <a:t>n</a:t>
            </a:r>
            <a:r>
              <a:rPr spc="-35" dirty="0"/>
              <a:t>t</a:t>
            </a:r>
            <a:r>
              <a:rPr spc="65" dirty="0"/>
              <a:t>a</a:t>
            </a:r>
            <a:r>
              <a:rPr spc="-90" dirty="0"/>
              <a:t>z</a:t>
            </a:r>
            <a:r>
              <a:rPr spc="-45" dirty="0"/>
              <a:t>i</a:t>
            </a:r>
            <a:r>
              <a:rPr spc="10" dirty="0"/>
              <a:t>on</a:t>
            </a:r>
            <a:r>
              <a:rPr spc="45" dirty="0"/>
              <a:t>e</a:t>
            </a:r>
            <a:r>
              <a:rPr spc="-85" dirty="0"/>
              <a:t> </a:t>
            </a:r>
            <a:r>
              <a:rPr spc="45" dirty="0"/>
              <a:t>e</a:t>
            </a:r>
            <a:r>
              <a:rPr spc="-65" dirty="0"/>
              <a:t> </a:t>
            </a:r>
            <a:r>
              <a:rPr spc="5" dirty="0"/>
              <a:t>off</a:t>
            </a:r>
            <a:r>
              <a:rPr spc="10" dirty="0"/>
              <a:t>e</a:t>
            </a:r>
            <a:r>
              <a:rPr spc="-75" dirty="0"/>
              <a:t>r</a:t>
            </a:r>
            <a:r>
              <a:rPr spc="-85" dirty="0"/>
              <a:t>t</a:t>
            </a:r>
            <a:r>
              <a:rPr spc="65" dirty="0"/>
              <a:t>a</a:t>
            </a:r>
            <a:r>
              <a:rPr spc="-55" dirty="0"/>
              <a:t> </a:t>
            </a:r>
            <a:r>
              <a:rPr spc="95" dirty="0"/>
              <a:t>c</a:t>
            </a:r>
            <a:r>
              <a:rPr spc="5" dirty="0"/>
              <a:t>om</a:t>
            </a:r>
            <a:r>
              <a:rPr spc="10" dirty="0"/>
              <a:t>me</a:t>
            </a:r>
            <a:r>
              <a:rPr dirty="0"/>
              <a:t>r</a:t>
            </a:r>
            <a:r>
              <a:rPr spc="-10" dirty="0"/>
              <a:t>c</a:t>
            </a:r>
            <a:r>
              <a:rPr spc="-55" dirty="0"/>
              <a:t>i</a:t>
            </a:r>
            <a:r>
              <a:rPr spc="65" dirty="0"/>
              <a:t>a</a:t>
            </a:r>
            <a:r>
              <a:rPr spc="-55" dirty="0"/>
              <a:t>l</a:t>
            </a:r>
            <a:r>
              <a:rPr spc="45" dirty="0"/>
              <a:t>e</a:t>
            </a:r>
            <a:r>
              <a:rPr spc="-100" dirty="0"/>
              <a:t> </a:t>
            </a:r>
            <a:r>
              <a:rPr spc="50" dirty="0"/>
              <a:t>p</a:t>
            </a:r>
            <a:r>
              <a:rPr spc="45" dirty="0"/>
              <a:t>e</a:t>
            </a:r>
            <a:r>
              <a:rPr spc="-100" dirty="0"/>
              <a:t>r</a:t>
            </a:r>
            <a:r>
              <a:rPr spc="-70" dirty="0"/>
              <a:t> </a:t>
            </a:r>
            <a:r>
              <a:rPr spc="-80" dirty="0"/>
              <a:t>F</a:t>
            </a:r>
            <a:r>
              <a:rPr spc="-135" dirty="0"/>
              <a:t>I</a:t>
            </a:r>
            <a:r>
              <a:rPr spc="-10" dirty="0"/>
              <a:t>P</a:t>
            </a:r>
            <a:r>
              <a:rPr spc="10" dirty="0"/>
              <a:t>A</a:t>
            </a:r>
            <a:r>
              <a:rPr spc="15" dirty="0"/>
              <a:t>V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88030" y="2705354"/>
            <a:ext cx="6267069" cy="772668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spc="-60" dirty="0"/>
              <a:t>8</a:t>
            </a:fld>
            <a:endParaRPr spc="-60" dirty="0"/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10" dirty="0"/>
              <a:t>A</a:t>
            </a:r>
            <a:r>
              <a:rPr spc="-10" dirty="0"/>
              <a:t>PP</a:t>
            </a:r>
            <a:r>
              <a:rPr spc="50" dirty="0"/>
              <a:t>p</a:t>
            </a:r>
            <a:r>
              <a:rPr spc="65" dirty="0"/>
              <a:t>a</a:t>
            </a:r>
            <a:r>
              <a:rPr spc="40" dirty="0"/>
              <a:t>g</a:t>
            </a:r>
            <a:r>
              <a:rPr spc="45" dirty="0"/>
              <a:t>o</a:t>
            </a:r>
            <a:r>
              <a:rPr spc="-145" dirty="0"/>
              <a:t>:</a:t>
            </a:r>
            <a:r>
              <a:rPr spc="-50" dirty="0"/>
              <a:t> </a:t>
            </a:r>
            <a:r>
              <a:rPr spc="50" dirty="0"/>
              <a:t>p</a:t>
            </a:r>
            <a:r>
              <a:rPr spc="-30" dirty="0"/>
              <a:t>re</a:t>
            </a:r>
            <a:r>
              <a:rPr spc="-35" dirty="0"/>
              <a:t>se</a:t>
            </a:r>
            <a:r>
              <a:rPr spc="-40" dirty="0"/>
              <a:t>n</a:t>
            </a:r>
            <a:r>
              <a:rPr spc="-35" dirty="0"/>
              <a:t>t</a:t>
            </a:r>
            <a:r>
              <a:rPr spc="65" dirty="0"/>
              <a:t>a</a:t>
            </a:r>
            <a:r>
              <a:rPr spc="-90" dirty="0"/>
              <a:t>z</a:t>
            </a:r>
            <a:r>
              <a:rPr spc="-45" dirty="0"/>
              <a:t>i</a:t>
            </a:r>
            <a:r>
              <a:rPr spc="10" dirty="0"/>
              <a:t>on</a:t>
            </a:r>
            <a:r>
              <a:rPr spc="45" dirty="0"/>
              <a:t>e</a:t>
            </a:r>
            <a:r>
              <a:rPr spc="-85" dirty="0"/>
              <a:t> </a:t>
            </a:r>
            <a:r>
              <a:rPr spc="45" dirty="0"/>
              <a:t>e</a:t>
            </a:r>
            <a:r>
              <a:rPr spc="-65" dirty="0"/>
              <a:t> </a:t>
            </a:r>
            <a:r>
              <a:rPr spc="5" dirty="0"/>
              <a:t>off</a:t>
            </a:r>
            <a:r>
              <a:rPr spc="10" dirty="0"/>
              <a:t>e</a:t>
            </a:r>
            <a:r>
              <a:rPr spc="-75" dirty="0"/>
              <a:t>r</a:t>
            </a:r>
            <a:r>
              <a:rPr spc="-85" dirty="0"/>
              <a:t>t</a:t>
            </a:r>
            <a:r>
              <a:rPr spc="65" dirty="0"/>
              <a:t>a</a:t>
            </a:r>
            <a:r>
              <a:rPr spc="-55" dirty="0"/>
              <a:t> </a:t>
            </a:r>
            <a:r>
              <a:rPr spc="95" dirty="0"/>
              <a:t>c</a:t>
            </a:r>
            <a:r>
              <a:rPr spc="5" dirty="0"/>
              <a:t>om</a:t>
            </a:r>
            <a:r>
              <a:rPr spc="10" dirty="0"/>
              <a:t>me</a:t>
            </a:r>
            <a:r>
              <a:rPr dirty="0"/>
              <a:t>r</a:t>
            </a:r>
            <a:r>
              <a:rPr spc="-10" dirty="0"/>
              <a:t>c</a:t>
            </a:r>
            <a:r>
              <a:rPr spc="-55" dirty="0"/>
              <a:t>i</a:t>
            </a:r>
            <a:r>
              <a:rPr spc="65" dirty="0"/>
              <a:t>a</a:t>
            </a:r>
            <a:r>
              <a:rPr spc="-55" dirty="0"/>
              <a:t>l</a:t>
            </a:r>
            <a:r>
              <a:rPr spc="45" dirty="0"/>
              <a:t>e</a:t>
            </a:r>
            <a:r>
              <a:rPr spc="-100" dirty="0"/>
              <a:t> </a:t>
            </a:r>
            <a:r>
              <a:rPr spc="50" dirty="0"/>
              <a:t>p</a:t>
            </a:r>
            <a:r>
              <a:rPr spc="45" dirty="0"/>
              <a:t>e</a:t>
            </a:r>
            <a:r>
              <a:rPr spc="-100" dirty="0"/>
              <a:t>r</a:t>
            </a:r>
            <a:r>
              <a:rPr spc="-70" dirty="0"/>
              <a:t> </a:t>
            </a:r>
            <a:r>
              <a:rPr spc="-80" dirty="0"/>
              <a:t>F</a:t>
            </a:r>
            <a:r>
              <a:rPr spc="-135" dirty="0"/>
              <a:t>I</a:t>
            </a:r>
            <a:r>
              <a:rPr spc="-10" dirty="0"/>
              <a:t>P</a:t>
            </a:r>
            <a:r>
              <a:rPr spc="10" dirty="0"/>
              <a:t>A</a:t>
            </a:r>
            <a:r>
              <a:rPr spc="15" dirty="0"/>
              <a:t>V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043939"/>
            <a:ext cx="8303895" cy="0"/>
          </a:xfrm>
          <a:custGeom>
            <a:avLst/>
            <a:gdLst/>
            <a:ahLst/>
            <a:cxnLst/>
            <a:rect l="l" t="t" r="r" b="b"/>
            <a:pathLst>
              <a:path w="8303895">
                <a:moveTo>
                  <a:pt x="0" y="0"/>
                </a:moveTo>
                <a:lnTo>
                  <a:pt x="8303386" y="0"/>
                </a:lnTo>
              </a:path>
            </a:pathLst>
          </a:custGeom>
          <a:ln w="15240">
            <a:solidFill>
              <a:srgbClr val="0F36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21258" y="677417"/>
            <a:ext cx="93218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545454"/>
                </a:solidFill>
                <a:latin typeface="Tahoma"/>
                <a:cs typeface="Tahoma"/>
              </a:rPr>
              <a:t>APPpago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21258" y="1164082"/>
            <a:ext cx="46615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135" dirty="0">
                <a:solidFill>
                  <a:srgbClr val="0F36C4"/>
                </a:solidFill>
              </a:rPr>
              <a:t>Offerta</a:t>
            </a:r>
            <a:r>
              <a:rPr sz="3600" spc="-120" dirty="0">
                <a:solidFill>
                  <a:srgbClr val="0F36C4"/>
                </a:solidFill>
              </a:rPr>
              <a:t> </a:t>
            </a:r>
            <a:r>
              <a:rPr sz="3600" spc="40" dirty="0">
                <a:solidFill>
                  <a:srgbClr val="0F36C4"/>
                </a:solidFill>
              </a:rPr>
              <a:t>commerciale</a:t>
            </a:r>
            <a:endParaRPr sz="3600"/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1300352" y="2154935"/>
          <a:ext cx="3890645" cy="388826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782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61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61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564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80"/>
                        </a:spcBef>
                      </a:pPr>
                      <a:r>
                        <a:rPr sz="1400" b="1" spc="-90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DURATA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1371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8F5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1080"/>
                        </a:spcBef>
                      </a:pPr>
                      <a:r>
                        <a:rPr sz="1400" b="1" spc="-60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COMMISSIONE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1371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8F5"/>
                    </a:solidFill>
                  </a:tcPr>
                </a:tc>
                <a:tc>
                  <a:txBody>
                    <a:bodyPr/>
                    <a:lstStyle/>
                    <a:p>
                      <a:pPr marL="421640" marR="180340" indent="-233679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400" b="1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Offerta</a:t>
                      </a:r>
                      <a:r>
                        <a:rPr sz="1400" b="1" spc="-35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per  </a:t>
                      </a:r>
                      <a:r>
                        <a:rPr sz="1400" b="1" spc="-30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Fipav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6D3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880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sz="1400" b="1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3</a:t>
                      </a:r>
                      <a:r>
                        <a:rPr sz="1400" b="1" spc="-25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MESI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5841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sz="1400" spc="-18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5,00%</a:t>
                      </a:r>
                      <a:endParaRPr sz="1400">
                        <a:latin typeface="Verdana"/>
                        <a:cs typeface="Verdana"/>
                      </a:endParaRPr>
                    </a:p>
                  </a:txBody>
                  <a:tcPr marL="0" marR="0" marT="571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685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sz="1400" b="1" spc="-170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4,10%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5841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97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400" b="1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4</a:t>
                      </a:r>
                      <a:r>
                        <a:rPr sz="1400" b="1" spc="-25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MESI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444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8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400" spc="-18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5,75%</a:t>
                      </a:r>
                      <a:endParaRPr sz="1400">
                        <a:latin typeface="Verdana"/>
                        <a:cs typeface="Verdana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8F5"/>
                    </a:solidFill>
                  </a:tcPr>
                </a:tc>
                <a:tc>
                  <a:txBody>
                    <a:bodyPr/>
                    <a:lstStyle/>
                    <a:p>
                      <a:pPr marL="400685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400" b="1" spc="-165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4,50%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444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6D3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511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sz="1400" b="1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5</a:t>
                      </a:r>
                      <a:r>
                        <a:rPr sz="1400" b="1" spc="-25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M</a:t>
                      </a:r>
                      <a:r>
                        <a:rPr sz="1400" b="1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ESI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571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34"/>
                        </a:spcBef>
                      </a:pPr>
                      <a:r>
                        <a:rPr sz="1400" spc="-185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6,25%</a:t>
                      </a:r>
                      <a:endParaRPr sz="1400">
                        <a:latin typeface="Verdana"/>
                        <a:cs typeface="Verdana"/>
                      </a:endParaRPr>
                    </a:p>
                  </a:txBody>
                  <a:tcPr marL="0" marR="0" marT="5524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685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sz="1400" b="1" spc="-165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4,80%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571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400" b="1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6</a:t>
                      </a:r>
                      <a:r>
                        <a:rPr sz="1400" b="1" spc="-25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MESI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8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1400" spc="-18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6,90%</a:t>
                      </a:r>
                      <a:endParaRPr sz="1400">
                        <a:latin typeface="Verdana"/>
                        <a:cs typeface="Verdana"/>
                      </a:endParaRPr>
                    </a:p>
                  </a:txBody>
                  <a:tcPr marL="0" marR="0" marT="609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8F5"/>
                    </a:solidFill>
                  </a:tcPr>
                </a:tc>
                <a:tc>
                  <a:txBody>
                    <a:bodyPr/>
                    <a:lstStyle/>
                    <a:p>
                      <a:pPr marL="400685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400" b="1" spc="-165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5,10%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6D3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511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sz="1400" b="1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7</a:t>
                      </a:r>
                      <a:r>
                        <a:rPr sz="1400" b="1" spc="-25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M</a:t>
                      </a:r>
                      <a:r>
                        <a:rPr sz="1400" b="1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ESI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571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39"/>
                        </a:spcBef>
                      </a:pPr>
                      <a:r>
                        <a:rPr sz="1400" spc="-18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7,50%</a:t>
                      </a:r>
                      <a:endParaRPr sz="1400">
                        <a:latin typeface="Verdana"/>
                        <a:cs typeface="Verdana"/>
                      </a:endParaRPr>
                    </a:p>
                  </a:txBody>
                  <a:tcPr marL="0" marR="0" marT="5587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685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sz="1400" b="1" spc="-165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5,50%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571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400" b="1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8</a:t>
                      </a:r>
                      <a:r>
                        <a:rPr sz="1400" b="1" spc="-25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MESI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8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400" spc="-18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7,80%</a:t>
                      </a:r>
                      <a:endParaRPr sz="1400">
                        <a:latin typeface="Verdana"/>
                        <a:cs typeface="Verdana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8F5"/>
                    </a:solidFill>
                  </a:tcPr>
                </a:tc>
                <a:tc>
                  <a:txBody>
                    <a:bodyPr/>
                    <a:lstStyle/>
                    <a:p>
                      <a:pPr marL="400685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400" b="1" spc="-165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5,80%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6D3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sz="1400" b="1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9</a:t>
                      </a:r>
                      <a:r>
                        <a:rPr sz="1400" b="1" spc="-25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MESI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469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400" spc="-18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8,25%</a:t>
                      </a:r>
                      <a:endParaRPr sz="1400">
                        <a:latin typeface="Verdana"/>
                        <a:cs typeface="Verdana"/>
                      </a:endParaRPr>
                    </a:p>
                  </a:txBody>
                  <a:tcPr marL="0" marR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685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sz="1400" b="1" spc="-165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6,20%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469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318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60"/>
                        </a:spcBef>
                      </a:pPr>
                      <a:r>
                        <a:rPr sz="1400" b="1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10</a:t>
                      </a:r>
                      <a:r>
                        <a:rPr sz="1400" b="1" spc="-25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MESI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711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8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r>
                        <a:rPr sz="1400" spc="-18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8,50%</a:t>
                      </a:r>
                      <a:endParaRPr sz="1400">
                        <a:latin typeface="Verdana"/>
                        <a:cs typeface="Verdana"/>
                      </a:endParaRPr>
                    </a:p>
                  </a:txBody>
                  <a:tcPr marL="0" marR="0" marT="698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8F5"/>
                    </a:solidFill>
                  </a:tcPr>
                </a:tc>
                <a:tc>
                  <a:txBody>
                    <a:bodyPr/>
                    <a:lstStyle/>
                    <a:p>
                      <a:pPr marL="400685">
                        <a:lnSpc>
                          <a:spcPct val="100000"/>
                        </a:lnSpc>
                        <a:spcBef>
                          <a:spcPts val="560"/>
                        </a:spcBef>
                      </a:pPr>
                      <a:r>
                        <a:rPr sz="1400" b="1" spc="-165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6,60%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711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6D3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785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400" b="1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11</a:t>
                      </a:r>
                      <a:r>
                        <a:rPr sz="1400" b="1" spc="-25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MESI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685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18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9,00%</a:t>
                      </a:r>
                      <a:endParaRPr sz="1400">
                        <a:latin typeface="Verdana"/>
                        <a:cs typeface="Verdana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68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400" b="1" spc="-165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6,90%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685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350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sz="1400" b="1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12</a:t>
                      </a:r>
                      <a:r>
                        <a:rPr sz="1400" b="1" spc="-25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MESI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571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8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34"/>
                        </a:spcBef>
                      </a:pPr>
                      <a:r>
                        <a:rPr sz="1400" spc="-180" dirty="0">
                          <a:solidFill>
                            <a:srgbClr val="0F36C4"/>
                          </a:solidFill>
                          <a:latin typeface="Verdana"/>
                          <a:cs typeface="Verdana"/>
                        </a:rPr>
                        <a:t>9,25%</a:t>
                      </a:r>
                      <a:endParaRPr sz="1400">
                        <a:latin typeface="Verdana"/>
                        <a:cs typeface="Verdana"/>
                      </a:endParaRPr>
                    </a:p>
                  </a:txBody>
                  <a:tcPr marL="0" marR="0" marT="5524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8F5"/>
                    </a:solidFill>
                  </a:tcPr>
                </a:tc>
                <a:tc>
                  <a:txBody>
                    <a:bodyPr/>
                    <a:lstStyle/>
                    <a:p>
                      <a:pPr marL="400685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sz="1400" b="1" spc="-165" dirty="0">
                          <a:solidFill>
                            <a:srgbClr val="0F36C4"/>
                          </a:solidFill>
                          <a:latin typeface="Tahoma"/>
                          <a:cs typeface="Tahoma"/>
                        </a:rPr>
                        <a:t>7,10%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571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6D3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grpSp>
        <p:nvGrpSpPr>
          <p:cNvPr id="6" name="object 6"/>
          <p:cNvGrpSpPr/>
          <p:nvPr/>
        </p:nvGrpSpPr>
        <p:grpSpPr>
          <a:xfrm>
            <a:off x="5646420" y="2127757"/>
            <a:ext cx="6167120" cy="312420"/>
            <a:chOff x="5646420" y="2127757"/>
            <a:chExt cx="6167120" cy="312420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646420" y="2127757"/>
              <a:ext cx="2868422" cy="31242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528558" y="2127757"/>
              <a:ext cx="336042" cy="31242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888222" y="2127757"/>
              <a:ext cx="1273682" cy="31242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188575" y="2127757"/>
              <a:ext cx="1624952" cy="312420"/>
            </a:xfrm>
            <a:prstGeom prst="rect">
              <a:avLst/>
            </a:prstGeom>
          </p:spPr>
        </p:pic>
      </p:grpSp>
      <p:grpSp>
        <p:nvGrpSpPr>
          <p:cNvPr id="11" name="object 11"/>
          <p:cNvGrpSpPr/>
          <p:nvPr/>
        </p:nvGrpSpPr>
        <p:grpSpPr>
          <a:xfrm>
            <a:off x="5646420" y="2493213"/>
            <a:ext cx="5491480" cy="313055"/>
            <a:chOff x="5646420" y="2493213"/>
            <a:chExt cx="5491480" cy="313055"/>
          </a:xfrm>
        </p:grpSpPr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646420" y="2493213"/>
              <a:ext cx="1222095" cy="312724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815328" y="2493213"/>
              <a:ext cx="830960" cy="312724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536434" y="2493213"/>
              <a:ext cx="1149769" cy="312724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626094" y="2493213"/>
              <a:ext cx="671169" cy="312724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9243314" y="2493213"/>
              <a:ext cx="909523" cy="312724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0094086" y="2493213"/>
              <a:ext cx="280416" cy="312724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0286110" y="2493213"/>
              <a:ext cx="851662" cy="312724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1016107" y="2493213"/>
              <a:ext cx="118872" cy="312724"/>
            </a:xfrm>
            <a:prstGeom prst="rect">
              <a:avLst/>
            </a:prstGeom>
          </p:spPr>
        </p:pic>
      </p:grpSp>
      <p:grpSp>
        <p:nvGrpSpPr>
          <p:cNvPr id="20" name="object 20"/>
          <p:cNvGrpSpPr/>
          <p:nvPr/>
        </p:nvGrpSpPr>
        <p:grpSpPr>
          <a:xfrm>
            <a:off x="5646420" y="3530219"/>
            <a:ext cx="6170295" cy="312420"/>
            <a:chOff x="5646420" y="3530219"/>
            <a:chExt cx="6170295" cy="312420"/>
          </a:xfrm>
        </p:grpSpPr>
        <p:pic>
          <p:nvPicPr>
            <p:cNvPr id="21" name="object 21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646420" y="3530219"/>
              <a:ext cx="676655" cy="312420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252972" y="3530219"/>
              <a:ext cx="756284" cy="312420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957060" y="3530219"/>
              <a:ext cx="2037842" cy="312420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8936990" y="3530219"/>
              <a:ext cx="971143" cy="312420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9868535" y="3530219"/>
              <a:ext cx="1947735" cy="312420"/>
            </a:xfrm>
            <a:prstGeom prst="rect">
              <a:avLst/>
            </a:prstGeom>
          </p:spPr>
        </p:pic>
      </p:grpSp>
      <p:grpSp>
        <p:nvGrpSpPr>
          <p:cNvPr id="26" name="object 26"/>
          <p:cNvGrpSpPr/>
          <p:nvPr/>
        </p:nvGrpSpPr>
        <p:grpSpPr>
          <a:xfrm>
            <a:off x="5646420" y="3895674"/>
            <a:ext cx="5579110" cy="313055"/>
            <a:chOff x="5646420" y="3895674"/>
            <a:chExt cx="5579110" cy="313055"/>
          </a:xfrm>
        </p:grpSpPr>
        <p:pic>
          <p:nvPicPr>
            <p:cNvPr id="27" name="object 27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646420" y="3895674"/>
              <a:ext cx="546735" cy="312724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146292" y="3895674"/>
              <a:ext cx="1716023" cy="312724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7778750" y="3895674"/>
              <a:ext cx="441198" cy="312724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8133842" y="3895674"/>
              <a:ext cx="674370" cy="312724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8737346" y="3895674"/>
              <a:ext cx="1022730" cy="312724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9694798" y="3895674"/>
              <a:ext cx="1530603" cy="312724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1086210" y="3895674"/>
              <a:ext cx="118872" cy="312724"/>
            </a:xfrm>
            <a:prstGeom prst="rect">
              <a:avLst/>
            </a:prstGeom>
          </p:spPr>
        </p:pic>
      </p:grpSp>
      <p:grpSp>
        <p:nvGrpSpPr>
          <p:cNvPr id="34" name="object 34"/>
          <p:cNvGrpSpPr/>
          <p:nvPr/>
        </p:nvGrpSpPr>
        <p:grpSpPr>
          <a:xfrm>
            <a:off x="5646420" y="4932553"/>
            <a:ext cx="5196205" cy="312420"/>
            <a:chOff x="5646420" y="4932553"/>
            <a:chExt cx="5196205" cy="312420"/>
          </a:xfrm>
        </p:grpSpPr>
        <p:pic>
          <p:nvPicPr>
            <p:cNvPr id="35" name="object 35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5646420" y="4932553"/>
              <a:ext cx="1074635" cy="312420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6641592" y="4932553"/>
              <a:ext cx="589686" cy="312420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7083806" y="4932553"/>
              <a:ext cx="746251" cy="312420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7728458" y="4932553"/>
              <a:ext cx="390144" cy="312420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7979918" y="4932553"/>
              <a:ext cx="1201127" cy="312420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9101582" y="4932553"/>
              <a:ext cx="666902" cy="312420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9601835" y="4932553"/>
              <a:ext cx="426720" cy="312420"/>
            </a:xfrm>
            <a:prstGeom prst="rect">
              <a:avLst/>
            </a:prstGeom>
          </p:spPr>
        </p:pic>
        <p:pic>
          <p:nvPicPr>
            <p:cNvPr id="42" name="object 42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9877679" y="4932553"/>
              <a:ext cx="106679" cy="312420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9931019" y="4932553"/>
              <a:ext cx="623824" cy="312420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10452227" y="4932553"/>
              <a:ext cx="390144" cy="312420"/>
            </a:xfrm>
            <a:prstGeom prst="rect">
              <a:avLst/>
            </a:prstGeom>
          </p:spPr>
        </p:pic>
      </p:grpSp>
      <p:grpSp>
        <p:nvGrpSpPr>
          <p:cNvPr id="45" name="object 45"/>
          <p:cNvGrpSpPr/>
          <p:nvPr/>
        </p:nvGrpSpPr>
        <p:grpSpPr>
          <a:xfrm>
            <a:off x="5646420" y="5450433"/>
            <a:ext cx="2713355" cy="313055"/>
            <a:chOff x="5646420" y="5450433"/>
            <a:chExt cx="2713355" cy="313055"/>
          </a:xfrm>
        </p:grpSpPr>
        <p:pic>
          <p:nvPicPr>
            <p:cNvPr id="46" name="object 46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5646420" y="5450433"/>
              <a:ext cx="680085" cy="312724"/>
            </a:xfrm>
            <a:prstGeom prst="rect">
              <a:avLst/>
            </a:prstGeom>
          </p:spPr>
        </p:pic>
        <p:pic>
          <p:nvPicPr>
            <p:cNvPr id="47" name="object 47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6246876" y="5450433"/>
              <a:ext cx="1019149" cy="312724"/>
            </a:xfrm>
            <a:prstGeom prst="rect">
              <a:avLst/>
            </a:prstGeom>
          </p:spPr>
        </p:pic>
        <p:pic>
          <p:nvPicPr>
            <p:cNvPr id="48" name="object 48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7120382" y="5450433"/>
              <a:ext cx="579120" cy="312724"/>
            </a:xfrm>
            <a:prstGeom prst="rect">
              <a:avLst/>
            </a:prstGeom>
          </p:spPr>
        </p:pic>
        <p:pic>
          <p:nvPicPr>
            <p:cNvPr id="49" name="object 49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7548626" y="5450433"/>
              <a:ext cx="106679" cy="312724"/>
            </a:xfrm>
            <a:prstGeom prst="rect">
              <a:avLst/>
            </a:prstGeom>
          </p:spPr>
        </p:pic>
        <p:pic>
          <p:nvPicPr>
            <p:cNvPr id="50" name="object 50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7601966" y="5450433"/>
              <a:ext cx="470916" cy="312724"/>
            </a:xfrm>
            <a:prstGeom prst="rect">
              <a:avLst/>
            </a:prstGeom>
          </p:spPr>
        </p:pic>
        <p:pic>
          <p:nvPicPr>
            <p:cNvPr id="51" name="object 51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7969250" y="5450433"/>
              <a:ext cx="390144" cy="312724"/>
            </a:xfrm>
            <a:prstGeom prst="rect">
              <a:avLst/>
            </a:prstGeom>
          </p:spPr>
        </p:pic>
      </p:grpSp>
      <p:sp>
        <p:nvSpPr>
          <p:cNvPr id="52" name="object 52"/>
          <p:cNvSpPr/>
          <p:nvPr/>
        </p:nvSpPr>
        <p:spPr>
          <a:xfrm>
            <a:off x="5618226" y="4534661"/>
            <a:ext cx="5967730" cy="19685"/>
          </a:xfrm>
          <a:custGeom>
            <a:avLst/>
            <a:gdLst/>
            <a:ahLst/>
            <a:cxnLst/>
            <a:rect l="l" t="t" r="r" b="b"/>
            <a:pathLst>
              <a:path w="5967730" h="19685">
                <a:moveTo>
                  <a:pt x="0" y="19304"/>
                </a:moveTo>
                <a:lnTo>
                  <a:pt x="5967603" y="0"/>
                </a:lnTo>
              </a:path>
            </a:pathLst>
          </a:custGeom>
          <a:ln w="2286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3063239" y="2685288"/>
            <a:ext cx="273685" cy="313055"/>
          </a:xfrm>
          <a:custGeom>
            <a:avLst/>
            <a:gdLst/>
            <a:ahLst/>
            <a:cxnLst/>
            <a:rect l="l" t="t" r="r" b="b"/>
            <a:pathLst>
              <a:path w="273685" h="313055">
                <a:moveTo>
                  <a:pt x="0" y="312927"/>
                </a:moveTo>
                <a:lnTo>
                  <a:pt x="273304" y="0"/>
                </a:lnTo>
              </a:path>
            </a:pathLst>
          </a:custGeom>
          <a:ln w="1524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086100" y="2964179"/>
            <a:ext cx="273685" cy="313055"/>
          </a:xfrm>
          <a:custGeom>
            <a:avLst/>
            <a:gdLst/>
            <a:ahLst/>
            <a:cxnLst/>
            <a:rect l="l" t="t" r="r" b="b"/>
            <a:pathLst>
              <a:path w="273685" h="313054">
                <a:moveTo>
                  <a:pt x="0" y="312928"/>
                </a:moveTo>
                <a:lnTo>
                  <a:pt x="273303" y="0"/>
                </a:lnTo>
              </a:path>
            </a:pathLst>
          </a:custGeom>
          <a:ln w="1524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3078479" y="3300984"/>
            <a:ext cx="273685" cy="313055"/>
          </a:xfrm>
          <a:custGeom>
            <a:avLst/>
            <a:gdLst/>
            <a:ahLst/>
            <a:cxnLst/>
            <a:rect l="l" t="t" r="r" b="b"/>
            <a:pathLst>
              <a:path w="273685" h="313054">
                <a:moveTo>
                  <a:pt x="0" y="312927"/>
                </a:moveTo>
                <a:lnTo>
                  <a:pt x="273304" y="0"/>
                </a:lnTo>
              </a:path>
            </a:pathLst>
          </a:custGeom>
          <a:ln w="1524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090672" y="3619500"/>
            <a:ext cx="273685" cy="313055"/>
          </a:xfrm>
          <a:custGeom>
            <a:avLst/>
            <a:gdLst/>
            <a:ahLst/>
            <a:cxnLst/>
            <a:rect l="l" t="t" r="r" b="b"/>
            <a:pathLst>
              <a:path w="273685" h="313054">
                <a:moveTo>
                  <a:pt x="0" y="312927"/>
                </a:moveTo>
                <a:lnTo>
                  <a:pt x="273303" y="0"/>
                </a:lnTo>
              </a:path>
            </a:pathLst>
          </a:custGeom>
          <a:ln w="1524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3023616" y="3959352"/>
            <a:ext cx="340360" cy="939800"/>
          </a:xfrm>
          <a:custGeom>
            <a:avLst/>
            <a:gdLst/>
            <a:ahLst/>
            <a:cxnLst/>
            <a:rect l="l" t="t" r="r" b="b"/>
            <a:pathLst>
              <a:path w="340360" h="939800">
                <a:moveTo>
                  <a:pt x="45719" y="312928"/>
                </a:moveTo>
                <a:lnTo>
                  <a:pt x="319023" y="0"/>
                </a:lnTo>
              </a:path>
              <a:path w="340360" h="939800">
                <a:moveTo>
                  <a:pt x="67056" y="600964"/>
                </a:moveTo>
                <a:lnTo>
                  <a:pt x="340359" y="288036"/>
                </a:lnTo>
              </a:path>
              <a:path w="340360" h="939800">
                <a:moveTo>
                  <a:pt x="0" y="939292"/>
                </a:moveTo>
                <a:lnTo>
                  <a:pt x="273304" y="626364"/>
                </a:lnTo>
              </a:path>
            </a:pathLst>
          </a:custGeom>
          <a:ln w="1524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070860" y="4885944"/>
            <a:ext cx="273685" cy="313055"/>
          </a:xfrm>
          <a:custGeom>
            <a:avLst/>
            <a:gdLst/>
            <a:ahLst/>
            <a:cxnLst/>
            <a:rect l="l" t="t" r="r" b="b"/>
            <a:pathLst>
              <a:path w="273685" h="313054">
                <a:moveTo>
                  <a:pt x="0" y="312927"/>
                </a:moveTo>
                <a:lnTo>
                  <a:pt x="273303" y="0"/>
                </a:lnTo>
              </a:path>
            </a:pathLst>
          </a:custGeom>
          <a:ln w="1524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3075432" y="5245608"/>
            <a:ext cx="273685" cy="313055"/>
          </a:xfrm>
          <a:custGeom>
            <a:avLst/>
            <a:gdLst/>
            <a:ahLst/>
            <a:cxnLst/>
            <a:rect l="l" t="t" r="r" b="b"/>
            <a:pathLst>
              <a:path w="273685" h="313054">
                <a:moveTo>
                  <a:pt x="0" y="312927"/>
                </a:moveTo>
                <a:lnTo>
                  <a:pt x="273304" y="0"/>
                </a:lnTo>
              </a:path>
            </a:pathLst>
          </a:custGeom>
          <a:ln w="1524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087623" y="5554979"/>
            <a:ext cx="273685" cy="313055"/>
          </a:xfrm>
          <a:custGeom>
            <a:avLst/>
            <a:gdLst/>
            <a:ahLst/>
            <a:cxnLst/>
            <a:rect l="l" t="t" r="r" b="b"/>
            <a:pathLst>
              <a:path w="273685" h="313054">
                <a:moveTo>
                  <a:pt x="0" y="312928"/>
                </a:moveTo>
                <a:lnTo>
                  <a:pt x="273303" y="0"/>
                </a:lnTo>
              </a:path>
            </a:pathLst>
          </a:custGeom>
          <a:ln w="1524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spc="-60" dirty="0"/>
              <a:t>9</a:t>
            </a:fld>
            <a:endParaRPr spc="-60" dirty="0"/>
          </a:p>
        </p:txBody>
      </p:sp>
      <p:sp>
        <p:nvSpPr>
          <p:cNvPr id="62" name="object 6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10" dirty="0"/>
              <a:t>A</a:t>
            </a:r>
            <a:r>
              <a:rPr spc="-10" dirty="0"/>
              <a:t>PP</a:t>
            </a:r>
            <a:r>
              <a:rPr spc="50" dirty="0"/>
              <a:t>p</a:t>
            </a:r>
            <a:r>
              <a:rPr spc="65" dirty="0"/>
              <a:t>a</a:t>
            </a:r>
            <a:r>
              <a:rPr spc="40" dirty="0"/>
              <a:t>g</a:t>
            </a:r>
            <a:r>
              <a:rPr spc="45" dirty="0"/>
              <a:t>o</a:t>
            </a:r>
            <a:r>
              <a:rPr spc="-145" dirty="0"/>
              <a:t>:</a:t>
            </a:r>
            <a:r>
              <a:rPr spc="-50" dirty="0"/>
              <a:t> </a:t>
            </a:r>
            <a:r>
              <a:rPr spc="50" dirty="0"/>
              <a:t>p</a:t>
            </a:r>
            <a:r>
              <a:rPr spc="-30" dirty="0"/>
              <a:t>re</a:t>
            </a:r>
            <a:r>
              <a:rPr spc="-35" dirty="0"/>
              <a:t>se</a:t>
            </a:r>
            <a:r>
              <a:rPr spc="-40" dirty="0"/>
              <a:t>n</a:t>
            </a:r>
            <a:r>
              <a:rPr spc="-35" dirty="0"/>
              <a:t>t</a:t>
            </a:r>
            <a:r>
              <a:rPr spc="65" dirty="0"/>
              <a:t>a</a:t>
            </a:r>
            <a:r>
              <a:rPr spc="-90" dirty="0"/>
              <a:t>z</a:t>
            </a:r>
            <a:r>
              <a:rPr spc="-45" dirty="0"/>
              <a:t>i</a:t>
            </a:r>
            <a:r>
              <a:rPr spc="10" dirty="0"/>
              <a:t>on</a:t>
            </a:r>
            <a:r>
              <a:rPr spc="45" dirty="0"/>
              <a:t>e</a:t>
            </a:r>
            <a:r>
              <a:rPr spc="-85" dirty="0"/>
              <a:t> </a:t>
            </a:r>
            <a:r>
              <a:rPr spc="45" dirty="0"/>
              <a:t>e</a:t>
            </a:r>
            <a:r>
              <a:rPr spc="-65" dirty="0"/>
              <a:t> </a:t>
            </a:r>
            <a:r>
              <a:rPr spc="5" dirty="0"/>
              <a:t>off</a:t>
            </a:r>
            <a:r>
              <a:rPr spc="10" dirty="0"/>
              <a:t>e</a:t>
            </a:r>
            <a:r>
              <a:rPr spc="-75" dirty="0"/>
              <a:t>r</a:t>
            </a:r>
            <a:r>
              <a:rPr spc="-85" dirty="0"/>
              <a:t>t</a:t>
            </a:r>
            <a:r>
              <a:rPr spc="65" dirty="0"/>
              <a:t>a</a:t>
            </a:r>
            <a:r>
              <a:rPr spc="-55" dirty="0"/>
              <a:t> </a:t>
            </a:r>
            <a:r>
              <a:rPr spc="95" dirty="0"/>
              <a:t>c</a:t>
            </a:r>
            <a:r>
              <a:rPr spc="5" dirty="0"/>
              <a:t>om</a:t>
            </a:r>
            <a:r>
              <a:rPr spc="10" dirty="0"/>
              <a:t>me</a:t>
            </a:r>
            <a:r>
              <a:rPr dirty="0"/>
              <a:t>r</a:t>
            </a:r>
            <a:r>
              <a:rPr spc="-10" dirty="0"/>
              <a:t>c</a:t>
            </a:r>
            <a:r>
              <a:rPr spc="-55" dirty="0"/>
              <a:t>i</a:t>
            </a:r>
            <a:r>
              <a:rPr spc="65" dirty="0"/>
              <a:t>a</a:t>
            </a:r>
            <a:r>
              <a:rPr spc="-55" dirty="0"/>
              <a:t>l</a:t>
            </a:r>
            <a:r>
              <a:rPr spc="45" dirty="0"/>
              <a:t>e</a:t>
            </a:r>
            <a:r>
              <a:rPr spc="-100" dirty="0"/>
              <a:t> </a:t>
            </a:r>
            <a:r>
              <a:rPr spc="50" dirty="0"/>
              <a:t>p</a:t>
            </a:r>
            <a:r>
              <a:rPr spc="45" dirty="0"/>
              <a:t>e</a:t>
            </a:r>
            <a:r>
              <a:rPr spc="-100" dirty="0"/>
              <a:t>r</a:t>
            </a:r>
            <a:r>
              <a:rPr spc="-70" dirty="0"/>
              <a:t> </a:t>
            </a:r>
            <a:r>
              <a:rPr spc="-80" dirty="0"/>
              <a:t>F</a:t>
            </a:r>
            <a:r>
              <a:rPr spc="-135" dirty="0"/>
              <a:t>I</a:t>
            </a:r>
            <a:r>
              <a:rPr spc="-10" dirty="0"/>
              <a:t>P</a:t>
            </a:r>
            <a:r>
              <a:rPr spc="10" dirty="0"/>
              <a:t>A</a:t>
            </a:r>
            <a:r>
              <a:rPr spc="15" dirty="0"/>
              <a:t>V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</TotalTime>
  <Words>272</Words>
  <Application>Microsoft Office PowerPoint</Application>
  <PresentationFormat>Widescreen</PresentationFormat>
  <Paragraphs>86</Paragraphs>
  <Slides>11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7" baseType="lpstr">
      <vt:lpstr>Calibri</vt:lpstr>
      <vt:lpstr>Tahoma</vt:lpstr>
      <vt:lpstr>Times New Roman</vt:lpstr>
      <vt:lpstr>Verdana</vt:lpstr>
      <vt:lpstr>Wingdings</vt:lpstr>
      <vt:lpstr>Office Theme</vt:lpstr>
      <vt:lpstr>Presentazione standard di PowerPoint</vt:lpstr>
      <vt:lpstr>Chi siamo</vt:lpstr>
      <vt:lpstr>Presentazione standard di PowerPoint</vt:lpstr>
      <vt:lpstr>Perché si distingue</vt:lpstr>
      <vt:lpstr>Perché si distingue</vt:lpstr>
      <vt:lpstr>Presentazione standard di PowerPoint</vt:lpstr>
      <vt:lpstr>Presentazione standard di PowerPoint</vt:lpstr>
      <vt:lpstr>Presentazione standard di PowerPoint</vt:lpstr>
      <vt:lpstr>Offerta commerciale</vt:lpstr>
      <vt:lpstr>Offerta commerciale</vt:lpstr>
      <vt:lpstr>APPpago: il sistema di dilazione che si distingue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Utente di Microsoft Office</dc:creator>
  <cp:lastModifiedBy>Vincenzo</cp:lastModifiedBy>
  <cp:revision>2</cp:revision>
  <dcterms:created xsi:type="dcterms:W3CDTF">2023-03-20T15:09:23Z</dcterms:created>
  <dcterms:modified xsi:type="dcterms:W3CDTF">2023-04-27T15:48:14Z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2022-09-15T00:00:00Z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2023-03-20T00:00:00Z</vt:filetime>
  </property>
</Properties>
</file>