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60" r:id="rId6"/>
    <p:sldId id="262" r:id="rId7"/>
    <p:sldId id="264" r:id="rId8"/>
    <p:sldId id="266" r:id="rId9"/>
    <p:sldId id="267" r:id="rId10"/>
    <p:sldId id="276" r:id="rId11"/>
    <p:sldId id="273" r:id="rId12"/>
    <p:sldId id="278" r:id="rId13"/>
    <p:sldId id="274" r:id="rId14"/>
    <p:sldId id="27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56CC-94DA-4DBC-B93F-15FEFB79FD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ED73-49B6-4EEB-A5C8-53921755A7C9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4"/>
            <a:ext cx="9145016" cy="468052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Analisi tecnica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didattico di insegnamento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 costruzione e di ricezione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Analisi tecnica del palleggio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didattico di insegnamento del palleggio e dell’alzata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in palleggio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Azione degli arti inferiori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Si spostano prima i piedi e poi si va a formare il piano di rimbalzo</a:t>
            </a:r>
          </a:p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Contro movimento arti inferiori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/>
          </a:p>
        </p:txBody>
      </p:sp>
      <p:pic>
        <p:nvPicPr>
          <p:cNvPr id="8" name="Segnaposto contenuto 7" descr="stacy sykora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4645" y="1600200"/>
            <a:ext cx="3417883" cy="49720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dirty="0" smtClean="0">
                <a:latin typeface="Times New Roman" pitchFamily="18" charset="0"/>
              </a:rPr>
              <a:t>Spostamento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928670"/>
            <a:ext cx="8329642" cy="539593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Capacità visiva: attenzione degli occhi (palla, punto rete)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Analisi della traiettoria: direzione, velocità e profondità del pallone (guardare il pallone anche quando entra in contatto con le braccia)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Tempo dello spostamento: inizia quando il battitore colpisce il pallone, finisce quando il pallone supera la rete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4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800" dirty="0" smtClean="0">
                <a:latin typeface="Times New Roman" pitchFamily="18" charset="0"/>
              </a:rPr>
              <a:t>Ritmo corretto di spostamento</a:t>
            </a:r>
          </a:p>
        </p:txBody>
      </p:sp>
      <p:sp>
        <p:nvSpPr>
          <p:cNvPr id="146441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-323850" y="1628775"/>
            <a:ext cx="4038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1 Battuta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2 Pallone sulla rete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3 Spostamento e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   contatto della palla</a:t>
            </a:r>
          </a:p>
        </p:txBody>
      </p:sp>
      <p:sp>
        <p:nvSpPr>
          <p:cNvPr id="14644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348038" y="1557338"/>
            <a:ext cx="5122862" cy="4530725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FF3300"/>
                </a:solidFill>
              </a:rPr>
              <a:t>                                  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FF3300"/>
                </a:solidFill>
              </a:rPr>
              <a:t>        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  B                                      </a:t>
            </a:r>
            <a:r>
              <a:rPr lang="it-IT" dirty="0" smtClean="0">
                <a:solidFill>
                  <a:srgbClr val="FF3300"/>
                </a:solidFill>
              </a:rPr>
              <a:t>3 </a:t>
            </a:r>
            <a:r>
              <a:rPr lang="it-IT" dirty="0" smtClean="0"/>
              <a:t>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</a:t>
            </a:r>
          </a:p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3557" name="Line 13"/>
          <p:cNvSpPr>
            <a:spLocks noChangeShapeType="1"/>
          </p:cNvSpPr>
          <p:nvPr/>
        </p:nvSpPr>
        <p:spPr bwMode="auto">
          <a:xfrm flipH="1">
            <a:off x="3851275" y="3141663"/>
            <a:ext cx="1081088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58" name="Line 14"/>
          <p:cNvSpPr>
            <a:spLocks noChangeShapeType="1"/>
          </p:cNvSpPr>
          <p:nvPr/>
        </p:nvSpPr>
        <p:spPr bwMode="auto">
          <a:xfrm flipH="1">
            <a:off x="7523163" y="3141663"/>
            <a:ext cx="1081087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4932363" y="3141663"/>
            <a:ext cx="3671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0" name="Line 18"/>
          <p:cNvSpPr>
            <a:spLocks noChangeShapeType="1"/>
          </p:cNvSpPr>
          <p:nvPr/>
        </p:nvSpPr>
        <p:spPr bwMode="auto">
          <a:xfrm>
            <a:off x="3851275" y="4365625"/>
            <a:ext cx="36718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1" name="Line 19"/>
          <p:cNvSpPr>
            <a:spLocks noChangeShapeType="1"/>
          </p:cNvSpPr>
          <p:nvPr/>
        </p:nvSpPr>
        <p:spPr bwMode="auto">
          <a:xfrm flipV="1">
            <a:off x="5867400" y="3573463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2" name="Line 21"/>
          <p:cNvSpPr>
            <a:spLocks noChangeShapeType="1"/>
          </p:cNvSpPr>
          <p:nvPr/>
        </p:nvSpPr>
        <p:spPr bwMode="auto">
          <a:xfrm flipV="1">
            <a:off x="5867400" y="2133600"/>
            <a:ext cx="14414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3" name="Line 22"/>
          <p:cNvSpPr>
            <a:spLocks noChangeShapeType="1"/>
          </p:cNvSpPr>
          <p:nvPr/>
        </p:nvSpPr>
        <p:spPr bwMode="auto">
          <a:xfrm flipV="1">
            <a:off x="5867400" y="2709863"/>
            <a:ext cx="144145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4" name="Line 23"/>
          <p:cNvSpPr>
            <a:spLocks noChangeShapeType="1"/>
          </p:cNvSpPr>
          <p:nvPr/>
        </p:nvSpPr>
        <p:spPr bwMode="auto">
          <a:xfrm flipV="1">
            <a:off x="7308850" y="213360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5" name="Line 30"/>
          <p:cNvSpPr>
            <a:spLocks noChangeShapeType="1"/>
          </p:cNvSpPr>
          <p:nvPr/>
        </p:nvSpPr>
        <p:spPr bwMode="auto">
          <a:xfrm flipV="1">
            <a:off x="4414849" y="2924175"/>
            <a:ext cx="1871663" cy="6492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6346846" y="2924175"/>
            <a:ext cx="122555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7" name="Line 33"/>
          <p:cNvSpPr>
            <a:spLocks noChangeShapeType="1"/>
          </p:cNvSpPr>
          <p:nvPr/>
        </p:nvSpPr>
        <p:spPr bwMode="auto">
          <a:xfrm>
            <a:off x="7019925" y="4149725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ATTITUDINE SPECIFICA PER IL RICEVITORE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Sensibilità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nel tocco di palla: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compattezza piano di rimbalzo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differenziazione delle spinte     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la ricerca della frontalità (anche nel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laterale)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Dinamismo dei piedi: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utilizzo dei piedi negli spostamenti rapidi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Tecniche di ricezione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  <a:p>
            <a:pPr eaLnBrk="1" hangingPunct="1">
              <a:defRPr/>
            </a:pPr>
            <a:r>
              <a:rPr lang="it-IT" dirty="0" err="1" smtClean="0">
                <a:latin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</a:rPr>
              <a:t> frontale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err="1" smtClean="0">
                <a:latin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</a:rPr>
              <a:t> laterale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Palleggio</a:t>
            </a:r>
          </a:p>
        </p:txBody>
      </p:sp>
      <p:pic>
        <p:nvPicPr>
          <p:cNvPr id="35844" name="Picture 4" descr="fig-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600200"/>
            <a:ext cx="3479800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920880" cy="1368152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8064896" cy="5112568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Insieme di esercitazioni progressive che consentono di introdurre, consolidare, apprendere un movimento specifico.</a:t>
            </a: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semplice al difficile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movimento in forma statica al movimento  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in forma dinamica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Dall’esecuzione con palla lenta all’esecuzione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con palla veloce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Programmazione specifica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programmazione deve essere finalizzata all’insegnamento dei fondamentali e non al gioco.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gioco inteso come applicazione e finalizzazione della tecnica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tecniche sono  strumenti da dare ai giocatori e che loro devono utilizzare per risolvere le problematiche del gioco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predisposizione morfologica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delle spalle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 gomito (extrarotazione e supinazione avambraccio)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della caviglia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forza arti inferiori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Piano di rimbalzo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 AMPIO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SIMMETRICO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FORTE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COSTANTE</a:t>
            </a:r>
          </a:p>
          <a:p>
            <a:endParaRPr lang="it-IT" dirty="0"/>
          </a:p>
        </p:txBody>
      </p:sp>
      <p:pic>
        <p:nvPicPr>
          <p:cNvPr id="5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2" y="1756556"/>
            <a:ext cx="4286247" cy="6101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Impugnatura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latin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la mano forte impugna la mano debole</a:t>
            </a: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Adattamento: presa a pollici in fuori per una maggiore extrarotazione dell’avambraccio</a:t>
            </a:r>
          </a:p>
          <a:p>
            <a:endParaRPr lang="it-IT" dirty="0"/>
          </a:p>
        </p:txBody>
      </p:sp>
      <p:pic>
        <p:nvPicPr>
          <p:cNvPr id="11" name="Picture 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8" y="1672780"/>
            <a:ext cx="3500462" cy="460488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dirty="0" smtClean="0">
                <a:effectLst/>
                <a:latin typeface="Times New Roman" pitchFamily="18" charset="0"/>
              </a:rPr>
              <a:t>Contatto del pallone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Il contatto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ideale</a:t>
            </a:r>
            <a:r>
              <a:rPr lang="it-IT" sz="2800" dirty="0" smtClean="0">
                <a:latin typeface="Times New Roman" pitchFamily="18" charset="0"/>
              </a:rPr>
              <a:t> del pallone è all’altezza del baricentro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spalle sono chiuse e in avanti, il busto è inclinato in avanti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braccia </a:t>
            </a:r>
            <a:r>
              <a:rPr lang="it-IT" sz="2800" dirty="0" err="1" smtClean="0">
                <a:latin typeface="Times New Roman" pitchFamily="18" charset="0"/>
              </a:rPr>
              <a:t>extraruotate</a:t>
            </a:r>
            <a:r>
              <a:rPr lang="it-IT" sz="2800" dirty="0" smtClean="0">
                <a:latin typeface="Times New Roman" pitchFamily="18" charset="0"/>
              </a:rPr>
              <a:t> sono lontano dal corpo, si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uniscono direttamente sul pallone  </a:t>
            </a:r>
            <a:r>
              <a:rPr lang="it-IT" sz="2800" dirty="0" smtClean="0">
                <a:latin typeface="Times New Roman" pitchFamily="18" charset="0"/>
              </a:rPr>
              <a:t>ed esercitano un’azione di guida e controllo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/>
          </a:p>
        </p:txBody>
      </p:sp>
      <p:pic>
        <p:nvPicPr>
          <p:cNvPr id="19460" name="Picture 4" descr="picci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1188" y="2133600"/>
            <a:ext cx="4038600" cy="338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8115328" cy="17144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dirty="0" smtClean="0">
                <a:effectLst/>
                <a:latin typeface="Times New Roman" pitchFamily="18" charset="0"/>
              </a:rPr>
              <a:t/>
            </a:r>
            <a:br>
              <a:rPr lang="it-IT" sz="4000" dirty="0" smtClean="0">
                <a:effectLst/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> Adattamento sul piano frontale: la distanza da rete</a:t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400" dirty="0" smtClean="0">
                <a:latin typeface="Times New Roman" pitchFamily="18" charset="0"/>
              </a:rPr>
              <a:t>Adattamento e orientamento del piano di rimbalzo</a:t>
            </a: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endParaRPr lang="it-IT" sz="4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2132856"/>
            <a:ext cx="7992566" cy="388218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600" dirty="0" smtClean="0">
              <a:effectLst/>
              <a:latin typeface="Times New Roman" pitchFamily="18" charset="0"/>
            </a:endParaRPr>
          </a:p>
        </p:txBody>
      </p:sp>
      <p:pic>
        <p:nvPicPr>
          <p:cNvPr id="20484" name="Picture 6" descr="fig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7670" y="2143116"/>
            <a:ext cx="8672048" cy="442913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5400" dirty="0" smtClean="0">
                <a:latin typeface="Times New Roman" pitchFamily="18" charset="0"/>
              </a:rPr>
              <a:t>Adattamento e orientamento del piano di rimbalzo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fontScale="40000" lnSpcReduction="20000"/>
          </a:bodyPr>
          <a:lstStyle/>
          <a:p>
            <a:r>
              <a:rPr lang="it-IT" sz="4400" dirty="0" smtClean="0">
                <a:latin typeface="Times New Roman" pitchFamily="18" charset="0"/>
              </a:rPr>
              <a:t>             Orientamento delle spalle</a:t>
            </a:r>
          </a:p>
          <a:p>
            <a:r>
              <a:rPr lang="it-IT" sz="4400" dirty="0" smtClean="0">
                <a:latin typeface="Times New Roman" pitchFamily="18" charset="0"/>
              </a:rPr>
              <a:t>             Orientamento dei piedi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4400" dirty="0" smtClean="0">
              <a:latin typeface="Times New Roman" pitchFamily="18" charset="0"/>
            </a:endParaRPr>
          </a:p>
          <a:p>
            <a:r>
              <a:rPr lang="it-IT" sz="4400" b="1" dirty="0" smtClean="0">
                <a:solidFill>
                  <a:schemeClr val="bg1"/>
                </a:solidFill>
                <a:latin typeface="Times New Roman" pitchFamily="18" charset="0"/>
              </a:rPr>
              <a:t>RICERCA  DELLA FRONTALITA’  AL BERSAGLIO  ATTRAVERSO IL BAGHER FRONTALE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1538" y="2714620"/>
            <a:ext cx="5857916" cy="278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" name="Connettore 1 7"/>
          <p:cNvCxnSpPr>
            <a:stCxn id="4" idx="0"/>
            <a:endCxn id="4" idx="2"/>
          </p:cNvCxnSpPr>
          <p:nvPr/>
        </p:nvCxnSpPr>
        <p:spPr>
          <a:xfrm rot="16200000" flipH="1">
            <a:off x="2607455" y="4107661"/>
            <a:ext cx="2786082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rot="5400000">
            <a:off x="3678231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3357554" y="292893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rot="5400000">
            <a:off x="1535885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rot="5400000" flipH="1" flipV="1">
            <a:off x="1893075" y="3107529"/>
            <a:ext cx="500066" cy="4286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rot="10800000">
            <a:off x="2143108" y="3357562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143108" y="3357562"/>
            <a:ext cx="1714512" cy="128588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2000232" y="350043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>
            <a:off x="2285984" y="314324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" name="Connettore 1 46"/>
          <p:cNvCxnSpPr/>
          <p:nvPr/>
        </p:nvCxnSpPr>
        <p:spPr>
          <a:xfrm rot="5400000">
            <a:off x="2214546" y="3486144"/>
            <a:ext cx="1985970" cy="442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rot="5400000" flipH="1" flipV="1">
            <a:off x="1928794" y="3071810"/>
            <a:ext cx="785818" cy="64294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000100" y="207167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928662" y="2355842"/>
            <a:ext cx="500066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16200000" flipH="1">
            <a:off x="1893075" y="4893479"/>
            <a:ext cx="428628" cy="21431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rot="10800000">
            <a:off x="2071671" y="4927609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V="1">
            <a:off x="2143108" y="4714884"/>
            <a:ext cx="1571636" cy="21431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/>
          <p:cNvSpPr/>
          <p:nvPr/>
        </p:nvSpPr>
        <p:spPr>
          <a:xfrm>
            <a:off x="2214546" y="5072074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2000232" y="4643446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1 39"/>
          <p:cNvCxnSpPr/>
          <p:nvPr/>
        </p:nvCxnSpPr>
        <p:spPr>
          <a:xfrm rot="16200000" flipH="1">
            <a:off x="1750199" y="4750603"/>
            <a:ext cx="928694" cy="42862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405</Words>
  <Application>Microsoft Office PowerPoint</Application>
  <PresentationFormat>Presentazione su schermo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Diapositiva 1</vt:lpstr>
      <vt:lpstr>Didattica</vt:lpstr>
      <vt:lpstr>Programmazione specifica</vt:lpstr>
      <vt:lpstr>Il bagher: predisposizione morfologica</vt:lpstr>
      <vt:lpstr>Piano di rimbalzo</vt:lpstr>
      <vt:lpstr>Impugnatura</vt:lpstr>
      <vt:lpstr>Contatto del pallone</vt:lpstr>
      <vt:lpstr>      Adattamento sul piano frontale: la distanza da rete    Adattamento e orientamento del piano di rimbalzo </vt:lpstr>
      <vt:lpstr>Adattamento e orientamento del piano di rimbalzo</vt:lpstr>
      <vt:lpstr>Azione degli arti inferiori</vt:lpstr>
      <vt:lpstr>Spostamento</vt:lpstr>
      <vt:lpstr>Ritmo corretto di spostamento</vt:lpstr>
      <vt:lpstr>ATTITUDINE SPECIFICA PER IL RICEVITORE</vt:lpstr>
      <vt:lpstr>Tecniche di ricezione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DIDATTICA</dc:title>
  <dc:creator>simone</dc:creator>
  <cp:lastModifiedBy>gae</cp:lastModifiedBy>
  <cp:revision>19</cp:revision>
  <dcterms:created xsi:type="dcterms:W3CDTF">2013-11-21T17:11:29Z</dcterms:created>
  <dcterms:modified xsi:type="dcterms:W3CDTF">2016-05-09T13:36:47Z</dcterms:modified>
</cp:coreProperties>
</file>