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72" r:id="rId4"/>
    <p:sldId id="266" r:id="rId5"/>
    <p:sldId id="257" r:id="rId6"/>
    <p:sldId id="258" r:id="rId7"/>
    <p:sldId id="259" r:id="rId8"/>
    <p:sldId id="262" r:id="rId9"/>
    <p:sldId id="260" r:id="rId10"/>
    <p:sldId id="267" r:id="rId11"/>
    <p:sldId id="269" r:id="rId12"/>
    <p:sldId id="268" r:id="rId13"/>
    <p:sldId id="263" r:id="rId14"/>
    <p:sldId id="271" r:id="rId15"/>
    <p:sldId id="265" r:id="rId16"/>
    <p:sldId id="270" r:id="rId17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718" autoAdjust="0"/>
  </p:normalViewPr>
  <p:slideViewPr>
    <p:cSldViewPr>
      <p:cViewPr varScale="1">
        <p:scale>
          <a:sx n="70" d="100"/>
          <a:sy n="70" d="100"/>
        </p:scale>
        <p:origin x="-138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7" name="Sottotito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30" name="Segnaposto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86F62-C241-4238-A3A7-8F61C8E6CFEE}" type="datetimeFigureOut">
              <a:rPr lang="it-IT" smtClean="0"/>
              <a:t>04/08/2011</a:t>
            </a:fld>
            <a:endParaRPr lang="it-IT"/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41AC8-52BA-4567-92CA-50257E0BAE98}" type="slidenum">
              <a:rPr lang="it-IT" smtClean="0"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86F62-C241-4238-A3A7-8F61C8E6CFEE}" type="datetimeFigureOut">
              <a:rPr lang="it-IT" smtClean="0"/>
              <a:t>04/08/2011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41AC8-52BA-4567-92CA-50257E0BAE9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86F62-C241-4238-A3A7-8F61C8E6CFEE}" type="datetimeFigureOut">
              <a:rPr lang="it-IT" smtClean="0"/>
              <a:t>04/08/2011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41AC8-52BA-4567-92CA-50257E0BAE9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86F62-C241-4238-A3A7-8F61C8E6CFEE}" type="datetimeFigureOut">
              <a:rPr lang="it-IT" smtClean="0"/>
              <a:t>04/08/2011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41AC8-52BA-4567-92CA-50257E0BAE9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86F62-C241-4238-A3A7-8F61C8E6CFEE}" type="datetimeFigureOut">
              <a:rPr lang="it-IT" smtClean="0"/>
              <a:t>04/08/2011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41AC8-52BA-4567-92CA-50257E0BAE98}" type="slidenum">
              <a:rPr lang="it-IT" smtClean="0"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86F62-C241-4238-A3A7-8F61C8E6CFEE}" type="datetimeFigureOut">
              <a:rPr lang="it-IT" smtClean="0"/>
              <a:t>04/08/2011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41AC8-52BA-4567-92CA-50257E0BAE9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86F62-C241-4238-A3A7-8F61C8E6CFEE}" type="datetimeFigureOut">
              <a:rPr lang="it-IT" smtClean="0"/>
              <a:t>04/08/2011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41AC8-52BA-4567-92CA-50257E0BAE9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86F62-C241-4238-A3A7-8F61C8E6CFEE}" type="datetimeFigureOut">
              <a:rPr lang="it-IT" smtClean="0"/>
              <a:t>04/08/2011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41AC8-52BA-4567-92CA-50257E0BAE9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86F62-C241-4238-A3A7-8F61C8E6CFEE}" type="datetimeFigureOut">
              <a:rPr lang="it-IT" smtClean="0"/>
              <a:t>04/08/2011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41AC8-52BA-4567-92CA-50257E0BAE9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86F62-C241-4238-A3A7-8F61C8E6CFEE}" type="datetimeFigureOut">
              <a:rPr lang="it-IT" smtClean="0"/>
              <a:t>04/08/2011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41AC8-52BA-4567-92CA-50257E0BAE9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taglia e arrotonda singolo angolo rettangol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olo rettango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86F62-C241-4238-A3A7-8F61C8E6CFEE}" type="datetimeFigureOut">
              <a:rPr lang="it-IT" smtClean="0"/>
              <a:t>04/08/2011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2841AC8-52BA-4567-92CA-50257E0BAE98}" type="slidenum">
              <a:rPr lang="it-IT" smtClean="0"/>
              <a:t>‹N›</a:t>
            </a:fld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10" name="Figura a mano libera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igura a mano libera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igura a mano libera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Segnaposto tito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0" name="Segnaposto tes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0A86F62-C241-4238-A3A7-8F61C8E6CFEE}" type="datetimeFigureOut">
              <a:rPr lang="it-IT" smtClean="0"/>
              <a:t>04/08/2011</a:t>
            </a:fld>
            <a:endParaRPr lang="it-IT"/>
          </a:p>
        </p:txBody>
      </p:sp>
      <p:sp>
        <p:nvSpPr>
          <p:cNvPr id="22" name="Segnaposto piè di pagina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2841AC8-52BA-4567-92CA-50257E0BAE98}" type="slidenum">
              <a:rPr lang="it-IT" smtClean="0"/>
              <a:t>‹N›</a:t>
            </a:fld>
            <a:endParaRPr lang="it-IT"/>
          </a:p>
        </p:txBody>
      </p:sp>
      <p:grpSp>
        <p:nvGrpSpPr>
          <p:cNvPr id="2" name="Grup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igura a mano libera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igura a mano libera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Cristian%20Bernardi\Videos\alzata%20in%20posto%204%20vista%20frontale.wmv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Cristian%20Bernardi\Videos\MONTAGGIO%20PALLEGGIO%20IN%20SALTO%20IN%20ZONA%204.wmv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Cristian%20Bernardi\Videos\alzata%20dietro%20vista%20frontale.wmv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Cristian%20Bernardi\Videos\palla%20alta.wmv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Cristian%20Bernardi\Videos\attacco%20da%20zona%204.wmv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Modelli tecnici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immagini, video e riferimenti</a:t>
            </a:r>
            <a:endParaRPr lang="it-IT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Equilibrio </a:t>
            </a:r>
            <a:endParaRPr lang="it-IT" dirty="0"/>
          </a:p>
        </p:txBody>
      </p:sp>
      <p:pic>
        <p:nvPicPr>
          <p:cNvPr id="4" name="Segnaposto contenuto 3" descr="piccinini ric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79380" y="1935163"/>
            <a:ext cx="6585240" cy="4389437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Equilibri particolari</a:t>
            </a:r>
            <a:endParaRPr lang="it-IT" dirty="0"/>
          </a:p>
        </p:txBody>
      </p:sp>
      <p:pic>
        <p:nvPicPr>
          <p:cNvPr id="4" name="Segnaposto contenuto 3" descr="piccinini ricezion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916832"/>
            <a:ext cx="2926956" cy="4389437"/>
          </a:xfrm>
        </p:spPr>
      </p:pic>
      <p:pic>
        <p:nvPicPr>
          <p:cNvPr id="5" name="Immagine 4" descr="piccini ricezione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3848" y="2060848"/>
            <a:ext cx="5747657" cy="383264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Colpo fuori “dalla figura”</a:t>
            </a:r>
            <a:endParaRPr lang="it-IT" dirty="0"/>
          </a:p>
        </p:txBody>
      </p:sp>
      <p:pic>
        <p:nvPicPr>
          <p:cNvPr id="4" name="Segnaposto contenuto 3" descr="piccinini ricezione 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8171" y="2213560"/>
            <a:ext cx="5747657" cy="3832642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L’alzata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immagini, video e riferimenti</a:t>
            </a:r>
            <a:endParaRPr lang="it-IT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Alzata e copertura</a:t>
            </a:r>
            <a:endParaRPr lang="it-IT" dirty="0"/>
          </a:p>
        </p:txBody>
      </p:sp>
      <p:pic>
        <p:nvPicPr>
          <p:cNvPr id="4" name="alzata in posto 4 vista frontale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27584" y="1988840"/>
            <a:ext cx="6264696" cy="46985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Palleggio in salto</a:t>
            </a:r>
            <a:endParaRPr lang="it-IT" dirty="0"/>
          </a:p>
        </p:txBody>
      </p:sp>
      <p:pic>
        <p:nvPicPr>
          <p:cNvPr id="4" name="MONTAGGIO PALLEGGIO IN SALTO IN ZONA 4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259632" y="1988840"/>
            <a:ext cx="6766018" cy="4680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Alzata dietro</a:t>
            </a:r>
            <a:endParaRPr lang="it-IT" dirty="0"/>
          </a:p>
        </p:txBody>
      </p:sp>
      <p:pic>
        <p:nvPicPr>
          <p:cNvPr id="4" name="alzata dietro vista frontale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27584" y="1988840"/>
            <a:ext cx="6192688" cy="46445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Attacco dello schiacciatore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immagini, video e riferimenti</a:t>
            </a:r>
            <a:endParaRPr lang="it-IT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Attacco dello schiacciatore</a:t>
            </a:r>
            <a:endParaRPr lang="it-IT" dirty="0"/>
          </a:p>
        </p:txBody>
      </p:sp>
      <p:pic>
        <p:nvPicPr>
          <p:cNvPr id="4" name="palla alta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043608" y="1844824"/>
            <a:ext cx="6552728" cy="49145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rincorsa</a:t>
            </a:r>
            <a:endParaRPr lang="it-IT" dirty="0"/>
          </a:p>
        </p:txBody>
      </p:sp>
      <p:pic>
        <p:nvPicPr>
          <p:cNvPr id="4" name="attacco da zona 4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15616" y="1844824"/>
            <a:ext cx="6408712" cy="48065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Caricamento gomito</a:t>
            </a:r>
            <a:endParaRPr lang="it-IT" dirty="0"/>
          </a:p>
        </p:txBody>
      </p:sp>
      <p:pic>
        <p:nvPicPr>
          <p:cNvPr id="4" name="Segnaposto contenuto 3" descr="piccinini gomit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48851" y="1935163"/>
            <a:ext cx="6646298" cy="4389437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/>
          <a:lstStyle/>
          <a:p>
            <a:r>
              <a:rPr lang="it-IT" dirty="0" smtClean="0"/>
              <a:t>Colpo sulla palla- braccio alto</a:t>
            </a:r>
            <a:endParaRPr lang="it-IT" dirty="0"/>
          </a:p>
        </p:txBody>
      </p:sp>
      <p:pic>
        <p:nvPicPr>
          <p:cNvPr id="4" name="Segnaposto contenuto 3" descr="del cor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132856"/>
            <a:ext cx="3055441" cy="4248472"/>
          </a:xfrm>
        </p:spPr>
      </p:pic>
      <p:pic>
        <p:nvPicPr>
          <p:cNvPr id="5" name="Immagine 4" descr="del core attacc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5856" y="2132856"/>
            <a:ext cx="2832958" cy="4248472"/>
          </a:xfrm>
          <a:prstGeom prst="rect">
            <a:avLst/>
          </a:prstGeom>
        </p:spPr>
      </p:pic>
      <p:pic>
        <p:nvPicPr>
          <p:cNvPr id="6" name="Immagine 5" descr="del core attacco 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11042" y="2132856"/>
            <a:ext cx="2832958" cy="424847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Chiusura </a:t>
            </a:r>
            <a:endParaRPr lang="it-IT" dirty="0"/>
          </a:p>
        </p:txBody>
      </p:sp>
      <p:pic>
        <p:nvPicPr>
          <p:cNvPr id="4" name="Segnaposto contenuto 3" descr="centoni torsion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07508" y="1935163"/>
            <a:ext cx="2928984" cy="4389437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La ricezione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immagini, video e riferimenti</a:t>
            </a:r>
            <a:endParaRPr lang="it-IT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Braccia distanti dal corpo</a:t>
            </a:r>
            <a:endParaRPr lang="it-IT" dirty="0"/>
          </a:p>
        </p:txBody>
      </p:sp>
      <p:pic>
        <p:nvPicPr>
          <p:cNvPr id="4" name="Segnaposto contenuto 3" descr="ortolani ricezion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69219" y="1935163"/>
            <a:ext cx="6405562" cy="4389437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nozio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Equinozi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nozi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38</TotalTime>
  <Words>62</Words>
  <Application>Microsoft Office PowerPoint</Application>
  <PresentationFormat>Presentazione su schermo (4:3)</PresentationFormat>
  <Paragraphs>20</Paragraphs>
  <Slides>16</Slides>
  <Notes>0</Notes>
  <HiddenSlides>0</HiddenSlides>
  <MMClips>5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16</vt:i4>
      </vt:variant>
    </vt:vector>
  </HeadingPairs>
  <TitlesOfParts>
    <vt:vector size="17" baseType="lpstr">
      <vt:lpstr>Equinozio</vt:lpstr>
      <vt:lpstr>Modelli tecnici</vt:lpstr>
      <vt:lpstr>Attacco dello schiacciatore</vt:lpstr>
      <vt:lpstr>Attacco dello schiacciatore</vt:lpstr>
      <vt:lpstr>La rincorsa</vt:lpstr>
      <vt:lpstr>Caricamento gomito</vt:lpstr>
      <vt:lpstr>Colpo sulla palla- braccio alto</vt:lpstr>
      <vt:lpstr>Chiusura </vt:lpstr>
      <vt:lpstr>La ricezione</vt:lpstr>
      <vt:lpstr>Braccia distanti dal corpo</vt:lpstr>
      <vt:lpstr>Equilibrio </vt:lpstr>
      <vt:lpstr>Equilibri particolari</vt:lpstr>
      <vt:lpstr>Colpo fuori “dalla figura”</vt:lpstr>
      <vt:lpstr>L’alzata</vt:lpstr>
      <vt:lpstr>Alzata e copertura</vt:lpstr>
      <vt:lpstr>Palleggio in salto</vt:lpstr>
      <vt:lpstr>Alzata dietro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Modelli tecnici</dc:title>
  <dc:creator>Cristian Bernardi</dc:creator>
  <cp:lastModifiedBy>Cristian Bernardi</cp:lastModifiedBy>
  <cp:revision>1</cp:revision>
  <dcterms:created xsi:type="dcterms:W3CDTF">2011-08-04T11:56:40Z</dcterms:created>
  <dcterms:modified xsi:type="dcterms:W3CDTF">2011-08-04T12:35:25Z</dcterms:modified>
</cp:coreProperties>
</file>