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61837-4A1D-487A-84BC-61E54CA6E302}" type="datetimeFigureOut">
              <a:rPr lang="it-IT" smtClean="0"/>
              <a:t>13/12/2015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CDC36-5A37-4F41-9B22-4DB19FCBC8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23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83764-469C-489B-82E2-46C82825A122}" type="datetime1">
              <a:rPr lang="it-IT" smtClean="0"/>
              <a:t>13/12/2015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72EA-2E63-47A7-A66A-53D7C7219235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059A-26FB-4AB5-9355-79F880A63972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430F3-6ED1-4FC1-8EB0-3CB06F9CE8EB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6B42-4F02-4F4B-B6E1-662FB605FD19}" type="datetime1">
              <a:rPr lang="it-IT" smtClean="0"/>
              <a:t>13/12/2015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1CEE4CA-1D8F-433E-A9DE-28FA60B7D770}" type="datetime1">
              <a:rPr lang="it-IT" smtClean="0"/>
              <a:t>13/12/2015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BBF7-5F3B-4C47-A01B-6F36FDDE9466}" type="datetime1">
              <a:rPr lang="it-IT" smtClean="0"/>
              <a:t>13/12/2015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8F39-33E2-49BC-A516-9D65244BC843}" type="datetime1">
              <a:rPr lang="it-IT" smtClean="0"/>
              <a:t>13/12/2015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0856-BC1F-43E8-A33D-0E66992037E6}" type="datetime1">
              <a:rPr lang="it-IT" smtClean="0"/>
              <a:t>13/12/2015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91F8-E843-4B77-92D5-55D2E8733B49}" type="datetime1">
              <a:rPr lang="it-IT" smtClean="0"/>
              <a:t>13/12/2015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D0B250B-2BFF-45A3-9DEB-DE189DDFFAD7}" type="datetime1">
              <a:rPr lang="it-IT" smtClean="0"/>
              <a:t>13/12/2015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34704D-A4B7-408B-B0BC-FCAC18B4E7AC}" type="datetime1">
              <a:rPr lang="it-IT" smtClean="0"/>
              <a:t>13/12/2015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E0900B-5DE5-4EE8-AC1E-B8ED7AAEDD08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39552" y="1052736"/>
            <a:ext cx="77048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“L’errore nel processo di 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apprendimento </a:t>
            </a:r>
            <a:r>
              <a:rPr lang="it-IT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motorio”</a:t>
            </a:r>
          </a:p>
        </p:txBody>
      </p:sp>
      <p:sp>
        <p:nvSpPr>
          <p:cNvPr id="8" name="Rettangolo 7"/>
          <p:cNvSpPr/>
          <p:nvPr/>
        </p:nvSpPr>
        <p:spPr>
          <a:xfrm>
            <a:off x="1835696" y="4293096"/>
            <a:ext cx="30243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2 parte </a:t>
            </a:r>
            <a:endParaRPr lang="it-IT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FACF-0D97-4F6C-A120-20C3401F61D2}" type="datetime1">
              <a:rPr lang="it-IT" smtClean="0"/>
              <a:t>13/12/2015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334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55576" y="980728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NOTA CONCLUSIVA :</a:t>
            </a:r>
          </a:p>
          <a:p>
            <a:endParaRPr lang="it-IT" dirty="0"/>
          </a:p>
          <a:p>
            <a:r>
              <a:rPr lang="it-IT" dirty="0" smtClean="0"/>
              <a:t>CON LIVELLI GIOVANILI BASSI (U 12-13-14-15)</a:t>
            </a:r>
          </a:p>
          <a:p>
            <a:r>
              <a:rPr lang="it-IT" dirty="0" smtClean="0"/>
              <a:t>IL LAVORO TECNICO HA  UNA IMPORTANTE FUNZIONE DI COSTRUZIONE DEL GIOCATORE SUL PIANO MOTORIO QUINDI SONO IL PRESUPPOSTO DI OBIETTIVI A LUNGO TERMINE.</a:t>
            </a:r>
          </a:p>
          <a:p>
            <a:r>
              <a:rPr lang="it-IT" dirty="0" smtClean="0"/>
              <a:t>LE ESERCITAZIONI DI GIOCO FORNISCONO CAPACITA DI GIOCARE OSSIA RISOLVERE I PROBLEMI DELLA GARA MA………….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0328-2CF5-494B-AD5C-1A0C47606E7E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384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348750" y="2967335"/>
            <a:ext cx="2446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GRAZIE </a:t>
            </a:r>
            <a:endParaRPr lang="it-IT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FF165-C2BC-457F-9831-282EBB31DE1B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04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980728"/>
            <a:ext cx="82858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difficoltà nel compito motorio indica l’impegno muscolare – organico , </a:t>
            </a:r>
          </a:p>
          <a:p>
            <a:r>
              <a:rPr lang="it-IT" dirty="0" smtClean="0"/>
              <a:t>tecnico coordinativo  e tattico cognitivo che il giocatore è chiamato a mettere in campo per raggiungere l’obiettivo dell’esercizio o della partita. 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9BF1-FD81-4E2D-ACBB-D75BF0293BD3}" type="datetime1">
              <a:rPr lang="it-IT" smtClean="0"/>
              <a:t>13/12/2015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16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59632" y="1916832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 smtClean="0"/>
              <a:t>A LIVELLO ESECUTIVO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INDOTTE DA OBIETTIVI PARTICOLARI 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ESPRESSE IN TERMINI DI RISULTATO SPORTIVO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2796193" y="2967335"/>
            <a:ext cx="35516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DIFFICOLTA’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531A0-8344-43A4-879A-E598955402E7}" type="datetime1">
              <a:rPr lang="it-IT" smtClean="0"/>
              <a:t>13/12/2015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6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835696" y="126876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IL LIVELLO ESECUTIVO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71600" y="2348880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E’ RAPPRESENTATO DALLE RICHIESTE COORDINATIVE SONO ELEVATE E’ CIO’ SI TROVA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NEGLI INTERVENTI DIFENSIVI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NEGLI INTERVENTI DIFENSIVI IN CADUTA</a:t>
            </a:r>
          </a:p>
          <a:p>
            <a:r>
              <a:rPr lang="it-IT" dirty="0" smtClean="0"/>
              <a:t>ANCHE SU PALLE LENTE </a:t>
            </a:r>
          </a:p>
          <a:p>
            <a:r>
              <a:rPr lang="it-IT" dirty="0" smtClean="0"/>
              <a:t>DOVE OCCCORRE INDIRIZZARE LA PALLA IN MODO TALE DA PERMETTERE DI EFFETUARE IL SECONDO TOCCO 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075E9-9D69-4267-9FF5-BBA976FD4A7F}" type="datetime1">
              <a:rPr lang="it-IT" smtClean="0"/>
              <a:t>13/12/2015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50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03648" y="134076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INDOTTE DA OBIETTIVI PARTICOLARI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259632" y="2276872"/>
            <a:ext cx="6264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SONO TUTTE QUELLE RICHIESTE CHE NOI FACCIAMO RIFERENDOCI A UN GESTO TECNICO ESEGUITO IN MODALITA’ NON CONSUETE.</a:t>
            </a:r>
          </a:p>
          <a:p>
            <a:r>
              <a:rPr lang="it-IT" dirty="0" smtClean="0"/>
              <a:t>COLPO DI ATTACCO SU ALZATE NON PRECISE</a:t>
            </a:r>
          </a:p>
          <a:p>
            <a:r>
              <a:rPr lang="it-IT" dirty="0" smtClean="0"/>
              <a:t>COLPO D’ATTACCO SU ALZATE ESTEMPORANEE</a:t>
            </a:r>
          </a:p>
          <a:p>
            <a:r>
              <a:rPr lang="it-IT" dirty="0" smtClean="0"/>
              <a:t>COLPO D’ATTACCO SU SITUAZIONI NON CODIFICATE</a:t>
            </a:r>
          </a:p>
          <a:p>
            <a:r>
              <a:rPr lang="it-IT" dirty="0" smtClean="0"/>
              <a:t>COLPO D’ATTACCO CONTRO IL MURO AVVERSARIO IN MODO TALE DA PERMETTERE UNA COPERTURA</a:t>
            </a:r>
          </a:p>
          <a:p>
            <a:r>
              <a:rPr lang="it-IT" dirty="0" smtClean="0"/>
              <a:t>ALZATE LONTANO DALL’OBIETTIVO IN FASE DI RICOSTRUZIONE </a:t>
            </a:r>
          </a:p>
          <a:p>
            <a:r>
              <a:rPr lang="it-IT" dirty="0" smtClean="0"/>
              <a:t>ALZATE ESEGUITE IN MOVIMENTO VICINE O LONTANE DALL’OBIETTIVO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589E-2ACE-40E2-B672-B5588246F8E7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27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23728" y="148478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ESPRESSE IN TERMINI DI RISULTATO SPORTIVO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03648" y="227687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COMMETTERE ERRORI SEMPRE NEI MOMENTI FINALI DEI SET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743E-3FEE-4337-9034-A1F0EAFAE636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803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47664" y="1484784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DIFFICOLTA’ DEL COMPITO HA MOLTE VARIABILI SU CUI E’ DIFFICILE INTERVENIRE MODULANDO L’EFFETTO PER CUI SARA’ IMPORTANTE COGLIERE L’ATTIMO.</a:t>
            </a:r>
          </a:p>
          <a:p>
            <a:r>
              <a:rPr lang="it-IT" dirty="0" smtClean="0"/>
              <a:t>UNA VOLTA ISOLATO IL MOMENTO COSTRUIRE ESERCITAZIONI CHE PERMETTANO LA STABILIZZAZIONE DEGLI APPRENDIMENTI TECNICI.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B28D-18CC-4FA2-94DA-112513C7D23D}" type="datetime1">
              <a:rPr lang="it-IT" smtClean="0"/>
              <a:t>13/12/2015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06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908720"/>
            <a:ext cx="7632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FATTORI CHE MAGGIORMENTE INCIDONO SULLA DIFFICOLTA’ DEL COMPITO MOTORIO QUINDI SULL’ERRORE ESECUTIVO E SUGLI ERRORI DI CONTROLLO DELLA PALLA </a:t>
            </a:r>
          </a:p>
          <a:p>
            <a:endParaRPr lang="it-IT" dirty="0"/>
          </a:p>
          <a:p>
            <a:r>
              <a:rPr lang="it-IT" dirty="0" smtClean="0"/>
              <a:t>VELOCITA’ DELLA PALLA </a:t>
            </a:r>
          </a:p>
          <a:p>
            <a:r>
              <a:rPr lang="it-IT" dirty="0" smtClean="0"/>
              <a:t>DALLE DIVERSE SEQUENZE SITUAZIONALI ( BATTUTA – PUNTO; BATTUTA –RICEZIONE – ALZATA- ATTACCO- PUNTO; BATTUTA –RICEZIONE – ALZATA- ATTACCO- DIFESA….; BATTUTA –RICEZIONE – ALZATA- ATTACCO- DIFESA – ALZATA ….) E DEI RISPETTIVI RITMI</a:t>
            </a:r>
          </a:p>
          <a:p>
            <a:r>
              <a:rPr lang="it-IT" dirty="0" smtClean="0"/>
              <a:t>INCREMENTO DELLE VARIABILI SITUAZIONALI PREVISTE DALLA COMPLESSITA’ DELL’ESERCIZIO ( AUMENTO DEI GIOCATORI COINVOLTI NELL ‘ESERCIZIO, EVENTUALI VINCOLI POSTI NELL’ESERCIZIO, CONTROLLO DEGLI SPAZI, INCREMENTO DELLE SOLUZIONI TATTICHE.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CF0E-8DF6-46AE-ACEE-E2D9FC02A9CF}" type="datetime1">
              <a:rPr lang="it-IT" smtClean="0"/>
              <a:t>13/12/2015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67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980728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VELOCITA’ DELLA PALLA E QUINDI LA VELOCITA’ CON CUI SI PRESENTANO LE SITAZIONI SONO LE CAUSE MAGGIORI NELLA CASISTICA DEGLI ERRORI NEL SETTORE GIOVANILE E NEL VOLLEY A BASSO LIVELLO.</a:t>
            </a:r>
          </a:p>
          <a:p>
            <a:r>
              <a:rPr lang="it-IT" dirty="0" smtClean="0"/>
              <a:t>IN QUESTA FASE L’ALLENAMENTO TECNICO, IL LAVORO DI SINTESI, FINO AL GIOCO HANNO PARI IMPORTANZA METODOLOGICA.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71600" y="3212976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VARIABILITA’ SITUAZIONALE ELA COMPLESSITA’ TATTICA INCIDONO SULLA CASISTICA DEGLI ERRORI QUANDO LA TECNICA E’ ADEGUATA E STABILE QUINDI IN FASCE D’ETA’ SUPERIORI. IN QUESTE SQUADRE IL GIOCO E IL LAVORO DI SINTESI DIVENTANO LE FORME DI LAVORO PIU’ IMPORTANTI . 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03B6-FC94-46F7-A398-3535ED0D8970}" type="datetime1">
              <a:rPr lang="it-IT" smtClean="0"/>
              <a:t>13/12/2015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0900B-5DE5-4EE8-AC1E-B8ED7AAEDD0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498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</TotalTime>
  <Words>527</Words>
  <Application>Microsoft Office PowerPoint</Application>
  <PresentationFormat>Presentazione su schermo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Città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Alberto</dc:creator>
  <cp:lastModifiedBy>Alberto</cp:lastModifiedBy>
  <cp:revision>7</cp:revision>
  <dcterms:created xsi:type="dcterms:W3CDTF">2014-02-02T16:40:10Z</dcterms:created>
  <dcterms:modified xsi:type="dcterms:W3CDTF">2015-12-13T17:47:07Z</dcterms:modified>
</cp:coreProperties>
</file>