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66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09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94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51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72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58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3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2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67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1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2E8CC-DB69-4E68-A79D-752463666DFD}" type="datetimeFigureOut">
              <a:rPr lang="it-IT" smtClean="0"/>
              <a:t>31/05/2014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3835-1BAB-4B42-8B3B-4C89B66621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16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0" lang="it-IT" alt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erlin Sans FB" pitchFamily="34" charset="0"/>
              </a:rPr>
              <a:t>CORSO PER ALLENATORI DI SECONDO LIVELLO GIOVANILE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l" fontAlgn="base">
              <a:lnSpc>
                <a:spcPct val="80000"/>
              </a:lnSpc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Sans FB" pitchFamily="34" charset="0"/>
              </a:rPr>
              <a:t>MODULO 10</a:t>
            </a:r>
          </a:p>
          <a:p>
            <a:pPr lvl="0" algn="l" fontAlgn="base">
              <a:lnSpc>
                <a:spcPct val="80000"/>
              </a:lnSpc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Sans FB" pitchFamily="34" charset="0"/>
              </a:rPr>
              <a:t>“L’intervento analitico inserito nel sistema di allenamento basato sul gioco 6 vs 6”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661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43608" y="548680"/>
            <a:ext cx="74168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altLang="it-IT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OBIETTIVO GENERALE DEL MODULO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412776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Da alcuni principi della didattica e dall’esigenza di interventi analitici a carattere individuale nel sistema di allenamento basato sull’esercizio di gioco 6 vs 6 è possibile identificare alcuni aspetti metodologici utili come criterio di individualizzazione delle proposte e/o come strategia di correzione del gesto tecnico in situazione.</a:t>
            </a:r>
            <a:endParaRPr kumimoji="0" lang="it-IT" altLang="it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30272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584" y="980728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lang="it-IT" altLang="it-IT" sz="3200" kern="0" dirty="0" err="1" smtClean="0">
                <a:solidFill>
                  <a:srgbClr val="000000"/>
                </a:solidFill>
                <a:latin typeface="Trebuchet MS"/>
              </a:rPr>
              <a:t>Perchè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l’esigenza di intervenire in forma analitica sul giocatore</a:t>
            </a:r>
            <a:endParaRPr kumimoji="0" lang="it-IT" altLang="it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2276872"/>
            <a:ext cx="8352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Ci possiamo trovare di fronte a due situazioni :</a:t>
            </a:r>
            <a:endParaRPr lang="it-IT" sz="3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27584" y="2996952"/>
            <a:ext cx="7632848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Errore nella scelta nell’esecuzione di un fondamentale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Errore di controllo motorio durante l’esecuzione di un fondamentale 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endParaRPr kumimoji="0" lang="it-IT" altLang="it-IT" sz="2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714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692696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Errore nella scelta nell’esecuzione di un fondamentale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27584" y="2132856"/>
            <a:ext cx="7704856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L’intervento dovrà mantenere inalterate le caratteristiche situazionali dell’ esercizio</a:t>
            </a:r>
          </a:p>
          <a:p>
            <a:pPr lvl="3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60000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Numero di variabili implicate</a:t>
            </a:r>
          </a:p>
          <a:p>
            <a:pPr lvl="3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60000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Giocatori coinvolti</a:t>
            </a:r>
          </a:p>
          <a:p>
            <a:pPr lvl="3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60000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Compito tattico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endParaRPr kumimoji="0" lang="it-IT" altLang="it-IT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86943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692696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Errore di controllo motorio durante l’esecuzione di un fondamentale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2276872"/>
            <a:ext cx="7344816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L’intervento prescinde dalle variabili situazionali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Intervento in forma analitica</a:t>
            </a:r>
            <a:endParaRPr kumimoji="0" lang="it-IT" altLang="it-IT" sz="24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40297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54868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lang="it-IT" altLang="it-IT" sz="3200" kern="0" noProof="0" dirty="0" smtClean="0">
                <a:solidFill>
                  <a:srgbClr val="000000"/>
                </a:solidFill>
                <a:latin typeface="Trebuchet MS"/>
              </a:rPr>
              <a:t>Come i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ntervenire in forma analitica sul giocatore</a:t>
            </a:r>
            <a:endParaRPr kumimoji="0" lang="it-IT" altLang="it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91683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Qualificare le forme di intervento avendo ben chiaro lo scopo dell’esercizio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348880"/>
            <a:ext cx="806489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Errore nell’attenzione</a:t>
            </a:r>
            <a:r>
              <a:rPr kumimoji="0" lang="it-IT" altLang="it-IT" sz="2800" b="0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endParaRPr kumimoji="0" lang="it-IT" altLang="it-IT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Verifica dell’adattabilità individuale all’intensità dell’ esercizio ed alla “difficoltà del compito”.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Ritmo dell’ esercizio eccessivamente elevato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Necessità di facilitare la lettura situazionale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Instabilità  di attenzione</a:t>
            </a:r>
            <a:r>
              <a:rPr kumimoji="0" lang="it-IT" altLang="it-IT" sz="2400" b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it-IT" altLang="it-IT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diffusa nel gruppo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Arial" panose="020B0604020202020204" pitchFamily="34" charset="0"/>
              <a:buChar char="•"/>
            </a:pPr>
            <a:r>
              <a:rPr kumimoji="0" lang="it-IT" altLang="it-IT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Necessità di creare abitudine al sistema di allenamento (al volume e all’allenamento sotto stress)</a:t>
            </a:r>
            <a:endParaRPr kumimoji="0" lang="it-IT" altLang="it-IT" sz="24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99855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620688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Come utilizzare</a:t>
            </a:r>
            <a:r>
              <a:rPr kumimoji="0" lang="it-IT" altLang="it-IT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le giuste strategie durante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l’intervento analitico</a:t>
            </a:r>
            <a:endParaRPr kumimoji="0" lang="it-IT" altLang="it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132856"/>
            <a:ext cx="7776864" cy="461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Wingdings" panose="05000000000000000000" pitchFamily="2" charset="2"/>
              <a:buChar char="v"/>
            </a:pPr>
            <a:r>
              <a:rPr kumimoji="0" lang="it-IT" altLang="it-IT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Identificare </a:t>
            </a:r>
            <a:r>
              <a:rPr kumimoji="0" lang="it-IT" altLang="it-IT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corretta posizione o</a:t>
            </a:r>
            <a:r>
              <a:rPr kumimoji="0" lang="it-IT" altLang="it-IT" sz="2400" b="0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la </a:t>
            </a:r>
            <a:r>
              <a:rPr kumimoji="0" lang="it-IT" altLang="it-IT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situazione di partenza del giocatore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Inserire l’intervento che avvii la situazione di gioco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Dall’intervento specifico dell’allenatore sul singolo atleta si deve tornare allo sviluppo dell’azione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L’intervento che si inserisce nella situazione di gioco deve:</a:t>
            </a:r>
            <a:endParaRPr lang="it-IT" altLang="it-IT" sz="2400" i="1" kern="0" dirty="0">
              <a:solidFill>
                <a:srgbClr val="000000"/>
              </a:solidFill>
              <a:latin typeface="Trebuchet MS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Wingdings" panose="05000000000000000000" pitchFamily="2" charset="2"/>
              <a:buChar char="Ø"/>
            </a:pPr>
            <a:r>
              <a:rPr kumimoji="0" lang="it-IT" alt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Rispettare</a:t>
            </a:r>
            <a:r>
              <a:rPr kumimoji="0" lang="it-IT" altLang="it-IT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lang="it-IT" altLang="it-IT" sz="2000" kern="0" dirty="0">
                <a:solidFill>
                  <a:srgbClr val="000000"/>
                </a:solidFill>
                <a:latin typeface="Trebuchet MS"/>
              </a:rPr>
              <a:t>i</a:t>
            </a:r>
            <a:r>
              <a:rPr kumimoji="0" lang="it-IT" alt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 concetto di prima – durante – dopo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Wingdings" panose="05000000000000000000" pitchFamily="2" charset="2"/>
              <a:buChar char="Ø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Implicare le funzioni percettive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Wingdings" panose="05000000000000000000" pitchFamily="2" charset="2"/>
              <a:buChar char="Ø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Implicare le funzioni di elaborazione della scelta tattica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  <a:buFont typeface="Wingdings" panose="05000000000000000000" pitchFamily="2" charset="2"/>
              <a:buChar char="Ø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Implicare le valutazioni  e le auto valutazioni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del gesto eseguito </a:t>
            </a:r>
            <a:endParaRPr kumimoji="0" lang="it-IT" altLang="it-IT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90227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67098" y="2967335"/>
            <a:ext cx="4209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DISCUSSIONE </a:t>
            </a:r>
            <a:endParaRPr lang="it-IT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23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302</Words>
  <Application>Microsoft Office PowerPoint</Application>
  <PresentationFormat>Presentazione su schermo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CORSO PER ALLENATORI DI SECONDO LIVELLO GIOVANILE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PER ALLENATORI DI SECONDO LIVELLO GIOVANILE</dc:title>
  <dc:creator>Alberto</dc:creator>
  <cp:lastModifiedBy>Alberto</cp:lastModifiedBy>
  <cp:revision>5</cp:revision>
  <dcterms:created xsi:type="dcterms:W3CDTF">2014-05-14T15:08:58Z</dcterms:created>
  <dcterms:modified xsi:type="dcterms:W3CDTF">2014-05-31T16:08:55Z</dcterms:modified>
</cp:coreProperties>
</file>