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57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54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48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77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89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14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40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45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81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19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B088-72E3-43CF-9B91-CFE0D0BE08C4}" type="datetimeFigureOut">
              <a:rPr lang="it-IT" smtClean="0"/>
              <a:t>12/01/2014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6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“L’errore nel processo di apprendimento motorio”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35696" y="364502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 PARTE </a:t>
            </a:r>
          </a:p>
          <a:p>
            <a:r>
              <a:rPr lang="it-IT" smtClean="0"/>
              <a:t>GENERALE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95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03648" y="1196752"/>
            <a:ext cx="684076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Dall’analisi della dinamica dell’errore nel processo di apprendimento motorio e tecnico e dalle conseguenti ripercussioni comportamentali è possibile identificare alcuni importanti criteri di qualificazione del percorso di apprendimento mantenendo stabile il tipo di orientamento motivazionale del giocatore.</a:t>
            </a:r>
            <a:endParaRPr kumimoji="0" lang="it-IT" altLang="it-IT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51924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544" y="76470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/>
              </a:rPr>
              <a:t>L’ERRORE NEL PROCESSO DI</a:t>
            </a:r>
            <a:r>
              <a:rPr lang="it-IT" altLang="it-IT" sz="3200" kern="0" dirty="0">
                <a:solidFill>
                  <a:srgbClr val="0000FF"/>
                </a:solidFill>
                <a:latin typeface="Trebuchet MS"/>
              </a:rPr>
              <a:t> </a:t>
            </a:r>
            <a:r>
              <a:rPr lang="it-IT" altLang="it-IT" sz="3200" kern="0" dirty="0" smtClean="0">
                <a:solidFill>
                  <a:srgbClr val="0000FF"/>
                </a:solidFill>
                <a:latin typeface="Trebuchet MS"/>
              </a:rPr>
              <a:t>  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/>
              </a:rPr>
              <a:t>APPRENDIMENTO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220486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7544" y="1988840"/>
            <a:ext cx="8001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significato dell’errore nel processo di apprendimento del giovane e del giocatore adulto</a:t>
            </a:r>
          </a:p>
          <a:p>
            <a:r>
              <a:rPr lang="it-IT" dirty="0" smtClean="0"/>
              <a:t>Per il giovane: bisogno di apprendimento</a:t>
            </a:r>
          </a:p>
          <a:p>
            <a:r>
              <a:rPr lang="it-IT" dirty="0" smtClean="0"/>
              <a:t>Per l’adulto: punto debole</a:t>
            </a:r>
          </a:p>
          <a:p>
            <a:r>
              <a:rPr lang="it-IT" dirty="0" smtClean="0"/>
              <a:t>Il significato dell’errore nella dinamica del punteggio della partita</a:t>
            </a:r>
          </a:p>
          <a:p>
            <a:r>
              <a:rPr lang="it-IT" dirty="0" smtClean="0"/>
              <a:t>Correlazione con gli indicatori di risultato</a:t>
            </a:r>
          </a:p>
          <a:p>
            <a:r>
              <a:rPr lang="it-IT" dirty="0" smtClean="0"/>
              <a:t>Incidenza dell’errore sul punteggio di tipo situazionale</a:t>
            </a:r>
          </a:p>
          <a:p>
            <a:r>
              <a:rPr lang="it-IT" dirty="0" smtClean="0"/>
              <a:t>Non incide l’errore in sé ma il momento dell’errore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578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76470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/>
              </a:rPr>
              <a:t>L’INDIVIDUAZIONE DEI FATTORI DETERMINANTI DELL’ERRORE TECNICO E RELATIVE STRATEGIE CORRETTIVE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844824"/>
            <a:ext cx="7920880" cy="447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nell’esecuzione delle tecniche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all’incremento della velocità della palla e/o della sequenza situazionale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Il ritmo di gioco incide significativamente come prima determinante dell’errore tecnico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numero delle variabili situazionali implicate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complessità situazionale, incidente soprattutto sulla funzione percettiva, come seconda determinante dell’errore tecnico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913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15616" y="620688"/>
            <a:ext cx="7056784" cy="534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nell’esecuzione delle tecniche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ritardo percettivo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difficoltà di focalizzazione </a:t>
            </a:r>
            <a:r>
              <a:rPr kumimoji="0" lang="it-IT" altLang="it-IT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attentiva</a:t>
            </a: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sequenziale dei punti di riferimento corretti come terza determinante dell’errore tecnico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alla conoscenza condivisa delle competenze tecniche richieste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Comprensione della richiesta tecnico – esecutiva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Capacità esecutiva della risposta richiesta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967453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620688"/>
            <a:ext cx="7704856" cy="445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nella dinamica del gioco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all’incremento della velocità della palla e/o della sequenza situazionale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Il ritmo di gioco incide significativamente sulla tempestività delle scelte tattiche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numero delle variabili situazionali implicate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complessità situazionale, incidente soprattutto sulla funzione percettiva, condiziona significativamente la qualità delle scelte tattiche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31223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052736"/>
            <a:ext cx="7992888" cy="445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nella dinamica del gioco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ritardo percettivo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difficoltà di focalizzazione </a:t>
            </a:r>
            <a:r>
              <a:rPr kumimoji="0" lang="it-IT" altLang="it-IT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attentiva</a:t>
            </a: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sequenziale dei punti di riferimento corretti condiziona significativamente il timing esecutivo delle scelte tattiche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ai criteri di organizzazione e di distribuzione delle competenze individuali nelle aree di conflitto in campo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Conoscenza dei criteri di attribuzione delle competenze individuali nel sistema di gioco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5901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547664" y="1700808"/>
            <a:ext cx="5472608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8000" dirty="0" smtClean="0">
                <a:solidFill>
                  <a:srgbClr val="00B0F0"/>
                </a:solidFill>
              </a:rPr>
              <a:t>GRAZIE</a:t>
            </a:r>
            <a:endParaRPr lang="it-IT" sz="8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92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318</Words>
  <Application>Microsoft Office PowerPoint</Application>
  <PresentationFormat>Presentazione su schermo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“L’errore nel processo di apprendimento motorio”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“L’errore nel processo di apprendimento motorio”</dc:title>
  <dc:creator>Alberto</dc:creator>
  <cp:lastModifiedBy>Alberto</cp:lastModifiedBy>
  <cp:revision>2</cp:revision>
  <dcterms:created xsi:type="dcterms:W3CDTF">2014-01-12T19:01:26Z</dcterms:created>
  <dcterms:modified xsi:type="dcterms:W3CDTF">2014-01-12T19:15:51Z</dcterms:modified>
</cp:coreProperties>
</file>