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3"/>
  </p:notesMasterIdLst>
  <p:sldIdLst>
    <p:sldId id="256" r:id="rId2"/>
    <p:sldId id="286" r:id="rId3"/>
    <p:sldId id="257" r:id="rId4"/>
    <p:sldId id="258" r:id="rId5"/>
    <p:sldId id="268" r:id="rId6"/>
    <p:sldId id="259" r:id="rId7"/>
    <p:sldId id="260" r:id="rId8"/>
    <p:sldId id="261" r:id="rId9"/>
    <p:sldId id="272" r:id="rId10"/>
    <p:sldId id="262" r:id="rId11"/>
    <p:sldId id="273" r:id="rId12"/>
    <p:sldId id="275" r:id="rId13"/>
    <p:sldId id="277" r:id="rId14"/>
    <p:sldId id="285" r:id="rId15"/>
    <p:sldId id="279" r:id="rId16"/>
    <p:sldId id="263" r:id="rId17"/>
    <p:sldId id="267" r:id="rId18"/>
    <p:sldId id="266" r:id="rId19"/>
    <p:sldId id="264" r:id="rId20"/>
    <p:sldId id="265" r:id="rId21"/>
    <p:sldId id="271" r:id="rId2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94667" autoAdjust="0"/>
  </p:normalViewPr>
  <p:slideViewPr>
    <p:cSldViewPr>
      <p:cViewPr varScale="1">
        <p:scale>
          <a:sx n="73" d="100"/>
          <a:sy n="73" d="100"/>
        </p:scale>
        <p:origin x="-1074" y="-102"/>
      </p:cViewPr>
      <p:guideLst>
        <p:guide orient="horz" pos="2160"/>
        <p:guide pos="2880"/>
      </p:guideLst>
    </p:cSldViewPr>
  </p:slideViewPr>
  <p:outlineViewPr>
    <p:cViewPr>
      <p:scale>
        <a:sx n="33" d="100"/>
        <a:sy n="33" d="100"/>
      </p:scale>
      <p:origin x="0" y="951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293B65-E0D9-4E18-93D9-E44F5BF70FF1}" type="datetimeFigureOut">
              <a:rPr lang="it-IT" smtClean="0"/>
              <a:pPr/>
              <a:t>01/12/2018</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425B30-98ED-48CE-8CDD-0ED9677D5499}" type="slidenum">
              <a:rPr lang="it-IT" smtClean="0"/>
              <a:pPr/>
              <a:t>‹N›</a:t>
            </a:fld>
            <a:endParaRPr lang="it-IT"/>
          </a:p>
        </p:txBody>
      </p:sp>
    </p:spTree>
    <p:extLst>
      <p:ext uri="{BB962C8B-B14F-4D97-AF65-F5344CB8AC3E}">
        <p14:creationId xmlns="" xmlns:p14="http://schemas.microsoft.com/office/powerpoint/2010/main" val="30669589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AD425B30-98ED-48CE-8CDD-0ED9677D5499}" type="slidenum">
              <a:rPr lang="it-IT" smtClean="0"/>
              <a:pPr/>
              <a:t>1</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8" name="Segnaposto data 27"/>
          <p:cNvSpPr>
            <a:spLocks noGrp="1"/>
          </p:cNvSpPr>
          <p:nvPr>
            <p:ph type="dt" sz="half" idx="10"/>
          </p:nvPr>
        </p:nvSpPr>
        <p:spPr/>
        <p:txBody>
          <a:bodyPr/>
          <a:lstStyle>
            <a:extLst/>
          </a:lstStyle>
          <a:p>
            <a:fld id="{928689DE-DDA2-4B4F-868A-CAEE1F88425B}" type="datetime1">
              <a:rPr lang="it-IT" smtClean="0"/>
              <a:pPr/>
              <a:t>01/12/2018</a:t>
            </a:fld>
            <a:endParaRPr lang="it-IT"/>
          </a:p>
        </p:txBody>
      </p:sp>
      <p:sp>
        <p:nvSpPr>
          <p:cNvPr id="17" name="Segnaposto piè di pagina 16"/>
          <p:cNvSpPr>
            <a:spLocks noGrp="1"/>
          </p:cNvSpPr>
          <p:nvPr>
            <p:ph type="ftr" sz="quarter" idx="11"/>
          </p:nvPr>
        </p:nvSpPr>
        <p:spPr/>
        <p:txBody>
          <a:bodyPr/>
          <a:lstStyle>
            <a:extLst/>
          </a:lstStyle>
          <a:p>
            <a:r>
              <a:rPr lang="it-IT" smtClean="0"/>
              <a:t>L'attacco                                                             R. Bicego</a:t>
            </a:r>
            <a:endParaRPr lang="it-IT"/>
          </a:p>
        </p:txBody>
      </p:sp>
      <p:sp>
        <p:nvSpPr>
          <p:cNvPr id="29" name="Segnaposto numero diapositiva 28"/>
          <p:cNvSpPr>
            <a:spLocks noGrp="1"/>
          </p:cNvSpPr>
          <p:nvPr>
            <p:ph type="sldNum" sz="quarter" idx="12"/>
          </p:nvPr>
        </p:nvSpPr>
        <p:spPr/>
        <p:txBody>
          <a:bodyPr/>
          <a:lstStyle>
            <a:extLst/>
          </a:lstStyle>
          <a:p>
            <a:fld id="{B007B441-5312-499D-93C3-6E37886527FA}" type="slidenum">
              <a:rPr lang="it-IT" smtClean="0"/>
              <a:pPr/>
              <a:t>‹N›</a:t>
            </a:fld>
            <a:endParaRPr lang="it-IT"/>
          </a:p>
        </p:txBody>
      </p:sp>
      <p:sp>
        <p:nvSpPr>
          <p:cNvPr id="39" name="Rettangolo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ttangolo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ttangolo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ttangolo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olo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smtClean="0"/>
              <a:t>Fare clic per modificare lo stile del sottotitolo dello schema</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6FCEAF9A-4FF7-4D3F-BAFA-8DC6EE5ED99E}" type="datetime1">
              <a:rPr lang="it-IT" smtClean="0"/>
              <a:pPr/>
              <a:t>01/12/2018</a:t>
            </a:fld>
            <a:endParaRPr lang="it-IT"/>
          </a:p>
        </p:txBody>
      </p:sp>
      <p:sp>
        <p:nvSpPr>
          <p:cNvPr id="5" name="Segnaposto piè di pagina 4"/>
          <p:cNvSpPr>
            <a:spLocks noGrp="1"/>
          </p:cNvSpPr>
          <p:nvPr>
            <p:ph type="ftr" sz="quarter" idx="11"/>
          </p:nvPr>
        </p:nvSpPr>
        <p:spPr/>
        <p:txBody>
          <a:bodyPr/>
          <a:lstStyle>
            <a:extLst/>
          </a:lstStyle>
          <a:p>
            <a:r>
              <a:rPr lang="it-IT" smtClean="0"/>
              <a:t>L'attacco                                                             R. Bicego</a:t>
            </a:r>
            <a:endParaRPr lang="it-IT"/>
          </a:p>
        </p:txBody>
      </p:sp>
      <p:sp>
        <p:nvSpPr>
          <p:cNvPr id="6" name="Segnaposto numero diapositiva 5"/>
          <p:cNvSpPr>
            <a:spLocks noGrp="1"/>
          </p:cNvSpPr>
          <p:nvPr>
            <p:ph type="sldNum" sz="quarter" idx="12"/>
          </p:nvPr>
        </p:nvSpPr>
        <p:spPr/>
        <p:txBody>
          <a:bodyPr/>
          <a:lstStyle>
            <a:extLst/>
          </a:lstStyle>
          <a:p>
            <a:fld id="{B007B441-5312-499D-93C3-6E37886527F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9"/>
            <a:ext cx="1981200" cy="5851525"/>
          </a:xfrm>
        </p:spPr>
        <p:txBody>
          <a:bodyPr vert="eaVert" anchor="ctr"/>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609600" y="274639"/>
            <a:ext cx="5867400" cy="5851525"/>
          </a:xfrm>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6A5DA248-79AF-49B5-AD47-EAC28131FD66}" type="datetime1">
              <a:rPr lang="it-IT" smtClean="0"/>
              <a:pPr/>
              <a:t>01/12/2018</a:t>
            </a:fld>
            <a:endParaRPr lang="it-IT"/>
          </a:p>
        </p:txBody>
      </p:sp>
      <p:sp>
        <p:nvSpPr>
          <p:cNvPr id="5" name="Segnaposto piè di pagina 4"/>
          <p:cNvSpPr>
            <a:spLocks noGrp="1"/>
          </p:cNvSpPr>
          <p:nvPr>
            <p:ph type="ftr" sz="quarter" idx="11"/>
          </p:nvPr>
        </p:nvSpPr>
        <p:spPr/>
        <p:txBody>
          <a:bodyPr/>
          <a:lstStyle>
            <a:extLst/>
          </a:lstStyle>
          <a:p>
            <a:r>
              <a:rPr lang="it-IT" smtClean="0"/>
              <a:t>L'attacco                                                             R. Bicego</a:t>
            </a:r>
            <a:endParaRPr lang="it-IT"/>
          </a:p>
        </p:txBody>
      </p:sp>
      <p:sp>
        <p:nvSpPr>
          <p:cNvPr id="6" name="Segnaposto numero diapositiva 5"/>
          <p:cNvSpPr>
            <a:spLocks noGrp="1"/>
          </p:cNvSpPr>
          <p:nvPr>
            <p:ph type="sldNum" sz="quarter" idx="12"/>
          </p:nvPr>
        </p:nvSpPr>
        <p:spPr/>
        <p:txBody>
          <a:bodyPr/>
          <a:lstStyle>
            <a:extLst/>
          </a:lstStyle>
          <a:p>
            <a:fld id="{B007B441-5312-499D-93C3-6E37886527FA}" type="slidenum">
              <a:rPr lang="it-IT" smtClean="0"/>
              <a:pPr/>
              <a:t>‹N›</a:t>
            </a:fld>
            <a:endParaRPr lang="it-IT"/>
          </a:p>
        </p:txBody>
      </p:sp>
    </p:spTree>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74A39063-2053-4F4D-B352-CE627299D46C}" type="datetime1">
              <a:rPr lang="it-IT" smtClean="0"/>
              <a:pPr/>
              <a:t>01/12/2018</a:t>
            </a:fld>
            <a:endParaRPr lang="it-IT"/>
          </a:p>
        </p:txBody>
      </p:sp>
      <p:sp>
        <p:nvSpPr>
          <p:cNvPr id="5" name="Segnaposto piè di pagina 4"/>
          <p:cNvSpPr>
            <a:spLocks noGrp="1"/>
          </p:cNvSpPr>
          <p:nvPr>
            <p:ph type="ftr" sz="quarter" idx="11"/>
          </p:nvPr>
        </p:nvSpPr>
        <p:spPr/>
        <p:txBody>
          <a:bodyPr/>
          <a:lstStyle>
            <a:extLst/>
          </a:lstStyle>
          <a:p>
            <a:r>
              <a:rPr lang="it-IT" smtClean="0"/>
              <a:t>L'attacco                                                             R. Bicego</a:t>
            </a:r>
            <a:endParaRPr lang="it-IT"/>
          </a:p>
        </p:txBody>
      </p:sp>
      <p:sp>
        <p:nvSpPr>
          <p:cNvPr id="6" name="Segnaposto numero diapositiva 5"/>
          <p:cNvSpPr>
            <a:spLocks noGrp="1"/>
          </p:cNvSpPr>
          <p:nvPr>
            <p:ph type="sldNum" sz="quarter" idx="12"/>
          </p:nvPr>
        </p:nvSpPr>
        <p:spPr/>
        <p:txBody>
          <a:bodyPr/>
          <a:lstStyle>
            <a:extLst/>
          </a:lstStyle>
          <a:p>
            <a:fld id="{B007B441-5312-499D-93C3-6E37886527F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14" name="Figura a mano libera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igura a mano libera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igura a mano libera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igura a mano libera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igura a mano libera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igura a mano libera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igura a mano libera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igura a mano libera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igura a mano libera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igura a mano libera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igura a mano libera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igura a mano libera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igura a mano libera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igura a mano libera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igura a mano libera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Segnaposto testo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extLst/>
          </a:lstStyle>
          <a:p>
            <a:fld id="{B74F93CA-847E-4052-8770-9DDDD82D666F}" type="datetime1">
              <a:rPr lang="it-IT" smtClean="0"/>
              <a:pPr/>
              <a:t>01/12/2018</a:t>
            </a:fld>
            <a:endParaRPr lang="it-IT"/>
          </a:p>
        </p:txBody>
      </p:sp>
      <p:sp>
        <p:nvSpPr>
          <p:cNvPr id="5" name="Segnaposto piè di pagina 4"/>
          <p:cNvSpPr>
            <a:spLocks noGrp="1"/>
          </p:cNvSpPr>
          <p:nvPr>
            <p:ph type="ftr" sz="quarter" idx="11"/>
          </p:nvPr>
        </p:nvSpPr>
        <p:spPr/>
        <p:txBody>
          <a:bodyPr/>
          <a:lstStyle>
            <a:extLst/>
          </a:lstStyle>
          <a:p>
            <a:r>
              <a:rPr lang="it-IT" smtClean="0"/>
              <a:t>L'attacco                                                             R. Bicego</a:t>
            </a:r>
            <a:endParaRPr lang="it-IT"/>
          </a:p>
        </p:txBody>
      </p:sp>
      <p:sp>
        <p:nvSpPr>
          <p:cNvPr id="6" name="Segnaposto numero diapositiva 5"/>
          <p:cNvSpPr>
            <a:spLocks noGrp="1"/>
          </p:cNvSpPr>
          <p:nvPr>
            <p:ph type="sldNum" sz="quarter" idx="12"/>
          </p:nvPr>
        </p:nvSpPr>
        <p:spPr/>
        <p:txBody>
          <a:bodyPr/>
          <a:lstStyle>
            <a:extLst/>
          </a:lstStyle>
          <a:p>
            <a:fld id="{B007B441-5312-499D-93C3-6E37886527FA}" type="slidenum">
              <a:rPr lang="it-IT" smtClean="0"/>
              <a:pPr/>
              <a:t>‹N›</a:t>
            </a:fld>
            <a:endParaRPr lang="it-IT"/>
          </a:p>
        </p:txBody>
      </p:sp>
      <p:sp>
        <p:nvSpPr>
          <p:cNvPr id="7" name="Rettangolo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olo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it-IT" smtClean="0"/>
              <a:t>Fare clic per modificare lo stile del titolo</a:t>
            </a:r>
            <a:endParaRPr kumimoji="0" lang="en-US"/>
          </a:p>
        </p:txBody>
      </p:sp>
      <p:sp>
        <p:nvSpPr>
          <p:cNvPr id="8" name="Rettangolo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ttangolo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ttangolo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ttangolo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ttangolo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512064"/>
            <a:ext cx="8229600" cy="914400"/>
          </a:xfrm>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B757113A-3468-4A92-B6A7-4EA358B9EEAF}" type="datetime1">
              <a:rPr lang="it-IT" smtClean="0"/>
              <a:pPr/>
              <a:t>01/12/2018</a:t>
            </a:fld>
            <a:endParaRPr lang="it-IT"/>
          </a:p>
        </p:txBody>
      </p:sp>
      <p:sp>
        <p:nvSpPr>
          <p:cNvPr id="6" name="Segnaposto piè di pagina 5"/>
          <p:cNvSpPr>
            <a:spLocks noGrp="1"/>
          </p:cNvSpPr>
          <p:nvPr>
            <p:ph type="ftr" sz="quarter" idx="11"/>
          </p:nvPr>
        </p:nvSpPr>
        <p:spPr/>
        <p:txBody>
          <a:bodyPr/>
          <a:lstStyle>
            <a:extLst/>
          </a:lstStyle>
          <a:p>
            <a:r>
              <a:rPr lang="it-IT" smtClean="0"/>
              <a:t>L'attacco                                                             R. Bicego</a:t>
            </a:r>
            <a:endParaRPr lang="it-IT"/>
          </a:p>
        </p:txBody>
      </p:sp>
      <p:sp>
        <p:nvSpPr>
          <p:cNvPr id="7" name="Segnaposto numero diapositiva 6"/>
          <p:cNvSpPr>
            <a:spLocks noGrp="1"/>
          </p:cNvSpPr>
          <p:nvPr>
            <p:ph type="sldNum" sz="quarter" idx="12"/>
          </p:nvPr>
        </p:nvSpPr>
        <p:spPr/>
        <p:txBody>
          <a:bodyPr/>
          <a:lstStyle>
            <a:extLst/>
          </a:lstStyle>
          <a:p>
            <a:fld id="{B007B441-5312-499D-93C3-6E37886527F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5" name="Rettangolo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olo 1"/>
          <p:cNvSpPr>
            <a:spLocks noGrp="1"/>
          </p:cNvSpPr>
          <p:nvPr>
            <p:ph type="title"/>
          </p:nvPr>
        </p:nvSpPr>
        <p:spPr>
          <a:xfrm>
            <a:off x="504824" y="512064"/>
            <a:ext cx="7772400" cy="914400"/>
          </a:xfrm>
        </p:spPr>
        <p:txBody>
          <a:bodyPr anchor="t"/>
          <a:lstStyle>
            <a:lvl1pPr>
              <a:defRPr sz="4000"/>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extLst/>
          </a:lstStyle>
          <a:p>
            <a:fld id="{7E66CDBE-57EB-4210-818A-F0F50747C954}" type="datetime1">
              <a:rPr lang="it-IT" smtClean="0"/>
              <a:pPr/>
              <a:t>01/12/2018</a:t>
            </a:fld>
            <a:endParaRPr lang="it-IT"/>
          </a:p>
        </p:txBody>
      </p:sp>
      <p:sp>
        <p:nvSpPr>
          <p:cNvPr id="8" name="Segnaposto piè di pagina 7"/>
          <p:cNvSpPr>
            <a:spLocks noGrp="1"/>
          </p:cNvSpPr>
          <p:nvPr>
            <p:ph type="ftr" sz="quarter" idx="11"/>
          </p:nvPr>
        </p:nvSpPr>
        <p:spPr/>
        <p:txBody>
          <a:bodyPr/>
          <a:lstStyle>
            <a:extLst/>
          </a:lstStyle>
          <a:p>
            <a:r>
              <a:rPr lang="it-IT" smtClean="0"/>
              <a:t>L'attacco                                                             R. Bicego</a:t>
            </a:r>
            <a:endParaRPr lang="it-IT"/>
          </a:p>
        </p:txBody>
      </p:sp>
      <p:sp>
        <p:nvSpPr>
          <p:cNvPr id="9" name="Segnaposto numero diapositiva 8"/>
          <p:cNvSpPr>
            <a:spLocks noGrp="1"/>
          </p:cNvSpPr>
          <p:nvPr>
            <p:ph type="sldNum" sz="quarter" idx="12"/>
          </p:nvPr>
        </p:nvSpPr>
        <p:spPr/>
        <p:txBody>
          <a:bodyPr/>
          <a:lstStyle>
            <a:extLst/>
          </a:lstStyle>
          <a:p>
            <a:fld id="{B007B441-5312-499D-93C3-6E37886527FA}" type="slidenum">
              <a:rPr lang="it-IT" smtClean="0"/>
              <a:pPr/>
              <a:t>‹N›</a:t>
            </a:fld>
            <a:endParaRPr lang="it-IT"/>
          </a:p>
        </p:txBody>
      </p:sp>
      <p:sp>
        <p:nvSpPr>
          <p:cNvPr id="16" name="Rettangolo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ttangolo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ttangolo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ttangolo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ttangolo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ttangolo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ttangolo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ttangolo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ttangolo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914400" y="512064"/>
            <a:ext cx="7772400" cy="914400"/>
          </a:xfrm>
        </p:spPr>
        <p:txBody>
          <a:bodyPr/>
          <a:lstStyle>
            <a:lvl1pPr>
              <a:defRPr sz="4000" cap="none" baseline="0"/>
            </a:lvl1pPr>
            <a:extLst/>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extLst/>
          </a:lstStyle>
          <a:p>
            <a:fld id="{AFC906CF-F1C8-4117-A625-A19B812EB7D2}" type="datetime1">
              <a:rPr lang="it-IT" smtClean="0"/>
              <a:pPr/>
              <a:t>01/12/2018</a:t>
            </a:fld>
            <a:endParaRPr lang="it-IT"/>
          </a:p>
        </p:txBody>
      </p:sp>
      <p:sp>
        <p:nvSpPr>
          <p:cNvPr id="4" name="Segnaposto piè di pagina 3"/>
          <p:cNvSpPr>
            <a:spLocks noGrp="1"/>
          </p:cNvSpPr>
          <p:nvPr>
            <p:ph type="ftr" sz="quarter" idx="11"/>
          </p:nvPr>
        </p:nvSpPr>
        <p:spPr/>
        <p:txBody>
          <a:bodyPr/>
          <a:lstStyle>
            <a:extLst/>
          </a:lstStyle>
          <a:p>
            <a:r>
              <a:rPr lang="it-IT" smtClean="0"/>
              <a:t>L'attacco                                                             R. Bicego</a:t>
            </a:r>
            <a:endParaRPr lang="it-IT"/>
          </a:p>
        </p:txBody>
      </p:sp>
      <p:sp>
        <p:nvSpPr>
          <p:cNvPr id="5" name="Segnaposto numero diapositiva 4"/>
          <p:cNvSpPr>
            <a:spLocks noGrp="1"/>
          </p:cNvSpPr>
          <p:nvPr>
            <p:ph type="sldNum" sz="quarter" idx="12"/>
          </p:nvPr>
        </p:nvSpPr>
        <p:spPr/>
        <p:txBody>
          <a:bodyPr/>
          <a:lstStyle>
            <a:extLst/>
          </a:lstStyle>
          <a:p>
            <a:fld id="{B007B441-5312-499D-93C3-6E37886527FA}"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extLst/>
          </a:lstStyle>
          <a:p>
            <a:fld id="{D7338DC6-3FA3-4AE5-86E5-82896BAFE8F5}" type="datetime1">
              <a:rPr lang="it-IT" smtClean="0"/>
              <a:pPr/>
              <a:t>01/12/2018</a:t>
            </a:fld>
            <a:endParaRPr lang="it-IT"/>
          </a:p>
        </p:txBody>
      </p:sp>
      <p:sp>
        <p:nvSpPr>
          <p:cNvPr id="3" name="Segnaposto piè di pagina 2"/>
          <p:cNvSpPr>
            <a:spLocks noGrp="1"/>
          </p:cNvSpPr>
          <p:nvPr>
            <p:ph type="ftr" sz="quarter" idx="11"/>
          </p:nvPr>
        </p:nvSpPr>
        <p:spPr/>
        <p:txBody>
          <a:bodyPr/>
          <a:lstStyle>
            <a:extLst/>
          </a:lstStyle>
          <a:p>
            <a:r>
              <a:rPr lang="it-IT" smtClean="0"/>
              <a:t>L'attacco                                                             R. Bicego</a:t>
            </a:r>
            <a:endParaRPr lang="it-IT"/>
          </a:p>
        </p:txBody>
      </p:sp>
      <p:sp>
        <p:nvSpPr>
          <p:cNvPr id="4" name="Segnaposto numero diapositiva 3"/>
          <p:cNvSpPr>
            <a:spLocks noGrp="1"/>
          </p:cNvSpPr>
          <p:nvPr>
            <p:ph type="sldNum" sz="quarter" idx="12"/>
          </p:nvPr>
        </p:nvSpPr>
        <p:spPr/>
        <p:txBody>
          <a:bodyPr/>
          <a:lstStyle>
            <a:extLst/>
          </a:lstStyle>
          <a:p>
            <a:fld id="{B007B441-5312-499D-93C3-6E37886527F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85800" y="273050"/>
            <a:ext cx="8229600" cy="1162050"/>
          </a:xfrm>
        </p:spPr>
        <p:txBody>
          <a:bodyPr anchor="ctr"/>
          <a:lstStyle>
            <a:lvl1pPr algn="l">
              <a:buNone/>
              <a:defRPr sz="3600" b="0"/>
            </a:lvl1pPr>
            <a:extLst/>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7BC1223D-7687-4A88-B2A9-B9159E3D3054}" type="datetime1">
              <a:rPr lang="it-IT" smtClean="0"/>
              <a:pPr/>
              <a:t>01/12/2018</a:t>
            </a:fld>
            <a:endParaRPr lang="it-IT"/>
          </a:p>
        </p:txBody>
      </p:sp>
      <p:sp>
        <p:nvSpPr>
          <p:cNvPr id="6" name="Segnaposto piè di pagina 5"/>
          <p:cNvSpPr>
            <a:spLocks noGrp="1"/>
          </p:cNvSpPr>
          <p:nvPr>
            <p:ph type="ftr" sz="quarter" idx="11"/>
          </p:nvPr>
        </p:nvSpPr>
        <p:spPr/>
        <p:txBody>
          <a:bodyPr/>
          <a:lstStyle>
            <a:extLst/>
          </a:lstStyle>
          <a:p>
            <a:r>
              <a:rPr lang="it-IT" smtClean="0"/>
              <a:t>L'attacco                                                             R. Bicego</a:t>
            </a:r>
            <a:endParaRPr lang="it-IT"/>
          </a:p>
        </p:txBody>
      </p:sp>
      <p:sp>
        <p:nvSpPr>
          <p:cNvPr id="7" name="Segnaposto numero diapositiva 6"/>
          <p:cNvSpPr>
            <a:spLocks noGrp="1"/>
          </p:cNvSpPr>
          <p:nvPr>
            <p:ph type="sldNum" sz="quarter" idx="12"/>
          </p:nvPr>
        </p:nvSpPr>
        <p:spPr/>
        <p:txBody>
          <a:bodyPr/>
          <a:lstStyle>
            <a:extLst/>
          </a:lstStyle>
          <a:p>
            <a:fld id="{B007B441-5312-499D-93C3-6E37886527FA}"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8" name="Rettangolo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Connettore 1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uppo 9"/>
          <p:cNvGrpSpPr/>
          <p:nvPr/>
        </p:nvGrpSpPr>
        <p:grpSpPr>
          <a:xfrm rot="5400000">
            <a:off x="8514581" y="1219200"/>
            <a:ext cx="132763" cy="128466"/>
            <a:chOff x="6668087" y="1297746"/>
            <a:chExt cx="161840" cy="156602"/>
          </a:xfrm>
        </p:grpSpPr>
        <p:cxnSp>
          <p:nvCxnSpPr>
            <p:cNvPr id="15" name="Connettore 1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Connettore 1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Connettore 1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olo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it-IT" smtClean="0"/>
              <a:t>Fare clic sull'icona per inserire un'immagine</a:t>
            </a:r>
            <a:endParaRPr kumimoji="0" lang="en-US"/>
          </a:p>
        </p:txBody>
      </p:sp>
      <p:sp>
        <p:nvSpPr>
          <p:cNvPr id="4" name="Segnaposto testo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it-IT" smtClean="0"/>
              <a:t>Fare clic per modificare stili del testo dello schema</a:t>
            </a:r>
          </a:p>
        </p:txBody>
      </p:sp>
      <p:grpSp>
        <p:nvGrpSpPr>
          <p:cNvPr id="14" name="Gruppo 13"/>
          <p:cNvGrpSpPr/>
          <p:nvPr/>
        </p:nvGrpSpPr>
        <p:grpSpPr>
          <a:xfrm rot="5400000">
            <a:off x="8666981" y="1371600"/>
            <a:ext cx="132763" cy="128466"/>
            <a:chOff x="6668087" y="1297746"/>
            <a:chExt cx="161840" cy="156602"/>
          </a:xfrm>
        </p:grpSpPr>
        <p:cxnSp>
          <p:nvCxnSpPr>
            <p:cNvPr id="11" name="Connettore 1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Connettore 1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Connettore 1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uppo 17"/>
          <p:cNvGrpSpPr/>
          <p:nvPr/>
        </p:nvGrpSpPr>
        <p:grpSpPr>
          <a:xfrm rot="5400000">
            <a:off x="8320088" y="1474763"/>
            <a:ext cx="132763" cy="128466"/>
            <a:chOff x="6668087" y="1297746"/>
            <a:chExt cx="161840" cy="156602"/>
          </a:xfrm>
        </p:grpSpPr>
        <p:cxnSp>
          <p:nvCxnSpPr>
            <p:cNvPr id="19" name="Connettore 1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Connettore 1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Connettore 1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Segnaposto data 4"/>
          <p:cNvSpPr>
            <a:spLocks noGrp="1"/>
          </p:cNvSpPr>
          <p:nvPr>
            <p:ph type="dt" sz="half" idx="10"/>
          </p:nvPr>
        </p:nvSpPr>
        <p:spPr>
          <a:xfrm>
            <a:off x="6477000" y="55499"/>
            <a:ext cx="2133600" cy="365125"/>
          </a:xfrm>
        </p:spPr>
        <p:txBody>
          <a:bodyPr/>
          <a:lstStyle>
            <a:extLst/>
          </a:lstStyle>
          <a:p>
            <a:fld id="{DD462574-D370-4496-9625-B4B3734B5059}" type="datetime1">
              <a:rPr lang="it-IT" smtClean="0"/>
              <a:pPr/>
              <a:t>01/12/2018</a:t>
            </a:fld>
            <a:endParaRPr lang="it-IT"/>
          </a:p>
        </p:txBody>
      </p:sp>
      <p:sp>
        <p:nvSpPr>
          <p:cNvPr id="6" name="Segnaposto piè di pagina 5"/>
          <p:cNvSpPr>
            <a:spLocks noGrp="1"/>
          </p:cNvSpPr>
          <p:nvPr>
            <p:ph type="ftr" sz="quarter" idx="11"/>
          </p:nvPr>
        </p:nvSpPr>
        <p:spPr>
          <a:xfrm>
            <a:off x="914400" y="55499"/>
            <a:ext cx="5562600" cy="365125"/>
          </a:xfrm>
        </p:spPr>
        <p:txBody>
          <a:bodyPr/>
          <a:lstStyle>
            <a:extLst/>
          </a:lstStyle>
          <a:p>
            <a:r>
              <a:rPr lang="it-IT" smtClean="0"/>
              <a:t>L'attacco                                                             R. Bicego</a:t>
            </a:r>
            <a:endParaRPr lang="it-IT"/>
          </a:p>
        </p:txBody>
      </p:sp>
      <p:sp>
        <p:nvSpPr>
          <p:cNvPr id="7" name="Segnaposto numero diapositiva 6"/>
          <p:cNvSpPr>
            <a:spLocks noGrp="1"/>
          </p:cNvSpPr>
          <p:nvPr>
            <p:ph type="sldNum" sz="quarter" idx="12"/>
          </p:nvPr>
        </p:nvSpPr>
        <p:spPr>
          <a:xfrm>
            <a:off x="8610600" y="55499"/>
            <a:ext cx="457200" cy="365125"/>
          </a:xfrm>
        </p:spPr>
        <p:txBody>
          <a:bodyPr/>
          <a:lstStyle>
            <a:extLst/>
          </a:lstStyle>
          <a:p>
            <a:fld id="{B007B441-5312-499D-93C3-6E37886527FA}"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2" name="Rettangolo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ttangolo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ttangolo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ttangolo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Segnaposto titolo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6A5DA248-79AF-49B5-AD47-EAC28131FD66}" type="datetime1">
              <a:rPr lang="it-IT" smtClean="0"/>
              <a:pPr/>
              <a:t>01/12/2018</a:t>
            </a:fld>
            <a:endParaRPr lang="it-IT"/>
          </a:p>
        </p:txBody>
      </p:sp>
      <p:sp>
        <p:nvSpPr>
          <p:cNvPr id="3" name="Segnaposto piè di pagina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r>
              <a:rPr lang="it-IT" smtClean="0"/>
              <a:t>L'attacco                                                             R. Bicego</a:t>
            </a:r>
            <a:endParaRPr lang="it-IT"/>
          </a:p>
        </p:txBody>
      </p:sp>
      <p:sp>
        <p:nvSpPr>
          <p:cNvPr id="23" name="Segnaposto numero diapositiva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B007B441-5312-499D-93C3-6E37886527FA}" type="slidenum">
              <a:rPr lang="it-IT" smtClean="0"/>
              <a:pPr/>
              <a:t>‹N›</a:t>
            </a:fld>
            <a:endParaRPr lang="it-IT"/>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dt="0"/>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3"/>
          <p:cNvSpPr>
            <a:spLocks noGrp="1"/>
          </p:cNvSpPr>
          <p:nvPr>
            <p:ph type="ftr" sz="quarter" idx="11"/>
          </p:nvPr>
        </p:nvSpPr>
        <p:spPr/>
        <p:txBody>
          <a:bodyPr/>
          <a:lstStyle/>
          <a:p>
            <a:r>
              <a:rPr lang="it-IT" smtClean="0"/>
              <a:t>L'attacco                                                             R. Bicego</a:t>
            </a:r>
            <a:endParaRPr lang="it-IT"/>
          </a:p>
        </p:txBody>
      </p:sp>
      <p:sp>
        <p:nvSpPr>
          <p:cNvPr id="2" name="Titolo 1"/>
          <p:cNvSpPr>
            <a:spLocks noGrp="1"/>
          </p:cNvSpPr>
          <p:nvPr>
            <p:ph type="ctrTitle"/>
          </p:nvPr>
        </p:nvSpPr>
        <p:spPr/>
        <p:txBody>
          <a:bodyPr/>
          <a:lstStyle/>
          <a:p>
            <a:pPr algn="ctr"/>
            <a:r>
              <a:rPr lang="it-IT" sz="8000" dirty="0" smtClean="0"/>
              <a:t>L’ATTACCO</a:t>
            </a:r>
            <a:endParaRPr lang="it-IT" sz="8000" dirty="0"/>
          </a:p>
        </p:txBody>
      </p:sp>
      <p:sp>
        <p:nvSpPr>
          <p:cNvPr id="3" name="Sottotitolo 2"/>
          <p:cNvSpPr>
            <a:spLocks noGrp="1"/>
          </p:cNvSpPr>
          <p:nvPr>
            <p:ph type="subTitle" idx="1"/>
          </p:nvPr>
        </p:nvSpPr>
        <p:spPr/>
        <p:txBody>
          <a:bodyPr>
            <a:noAutofit/>
          </a:bodyPr>
          <a:lstStyle/>
          <a:p>
            <a:pPr algn="ctr"/>
            <a:r>
              <a:rPr lang="it-IT" sz="5400" dirty="0" smtClean="0"/>
              <a:t>MODELLI ESECUTIVI CARATTERISTICI DEI VARI RUOLI</a:t>
            </a:r>
            <a:endParaRPr lang="it-IT" sz="5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solidFill>
                  <a:schemeClr val="tx1"/>
                </a:solidFill>
              </a:rPr>
              <a:t>TEMPO: QUANDO SI PARTE?</a:t>
            </a:r>
            <a:endParaRPr lang="it-IT" dirty="0">
              <a:solidFill>
                <a:schemeClr val="tx1"/>
              </a:solidFill>
            </a:endParaRPr>
          </a:p>
        </p:txBody>
      </p:sp>
      <p:sp>
        <p:nvSpPr>
          <p:cNvPr id="3" name="Segnaposto contenuto 2"/>
          <p:cNvSpPr>
            <a:spLocks noGrp="1"/>
          </p:cNvSpPr>
          <p:nvPr>
            <p:ph idx="1"/>
          </p:nvPr>
        </p:nvSpPr>
        <p:spPr/>
        <p:txBody>
          <a:bodyPr>
            <a:noAutofit/>
          </a:bodyPr>
          <a:lstStyle/>
          <a:p>
            <a:pPr lvl="0"/>
            <a:r>
              <a:rPr lang="it-IT" sz="2800" dirty="0" smtClean="0"/>
              <a:t>Palla alta: </a:t>
            </a:r>
            <a:r>
              <a:rPr lang="it-IT" sz="2800" u="sng" dirty="0" smtClean="0"/>
              <a:t>quando la palla raggiunge il punto morto superiore della sua parabola</a:t>
            </a:r>
          </a:p>
          <a:p>
            <a:pPr lvl="0"/>
            <a:r>
              <a:rPr lang="it-IT" sz="2800" dirty="0" smtClean="0"/>
              <a:t>Palla mezza, secondo tempo (super): </a:t>
            </a:r>
            <a:r>
              <a:rPr lang="it-IT" sz="2800" u="sng" dirty="0" smtClean="0"/>
              <a:t>quando la palla esce dalle mani del palleggiatore</a:t>
            </a:r>
            <a:r>
              <a:rPr lang="it-IT" sz="2800" dirty="0" smtClean="0"/>
              <a:t> (ma è sempre meglio rischiare di arrivare tardi piuttosto che anticipare la partenza)</a:t>
            </a:r>
          </a:p>
          <a:p>
            <a:pPr lvl="0"/>
            <a:r>
              <a:rPr lang="it-IT" sz="2800" dirty="0" smtClean="0"/>
              <a:t>Primo tempo: “</a:t>
            </a:r>
            <a:r>
              <a:rPr lang="it-IT" sz="2800" u="sng" dirty="0" smtClean="0"/>
              <a:t>quando la palla ti supera</a:t>
            </a:r>
            <a:r>
              <a:rPr lang="it-IT" sz="2800" dirty="0" smtClean="0"/>
              <a:t>”, </a:t>
            </a:r>
          </a:p>
          <a:p>
            <a:pPr lvl="0">
              <a:buNone/>
            </a:pPr>
            <a:r>
              <a:rPr lang="it-IT" sz="2800" dirty="0" smtClean="0"/>
              <a:t>     (ovvero quando la palla entra nelle mani dell’alzatore, l’attaccante deve già avere cominciato a spingere per saltare)</a:t>
            </a:r>
            <a:r>
              <a:rPr lang="it-IT" sz="2400" dirty="0" smtClean="0"/>
              <a:t>.</a:t>
            </a:r>
          </a:p>
        </p:txBody>
      </p:sp>
      <p:sp>
        <p:nvSpPr>
          <p:cNvPr id="4" name="Segnaposto piè di pagina 3"/>
          <p:cNvSpPr>
            <a:spLocks noGrp="1"/>
          </p:cNvSpPr>
          <p:nvPr>
            <p:ph type="ftr" sz="quarter" idx="11"/>
          </p:nvPr>
        </p:nvSpPr>
        <p:spPr/>
        <p:txBody>
          <a:bodyPr/>
          <a:lstStyle/>
          <a:p>
            <a:r>
              <a:rPr lang="it-IT" smtClean="0"/>
              <a:t>L'attacco                                                             R. Bicego</a:t>
            </a:r>
            <a:endParaRPr lang="it-IT"/>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solidFill>
                  <a:schemeClr val="tx1"/>
                </a:solidFill>
              </a:rPr>
              <a:t>TRAIETTORIE/TEMPI D’ALZATA</a:t>
            </a:r>
            <a:endParaRPr lang="it-IT" dirty="0">
              <a:solidFill>
                <a:schemeClr val="tx1"/>
              </a:solidFill>
            </a:endParaRPr>
          </a:p>
        </p:txBody>
      </p:sp>
      <p:sp>
        <p:nvSpPr>
          <p:cNvPr id="4" name="Segnaposto piè di pagina 3"/>
          <p:cNvSpPr>
            <a:spLocks noGrp="1"/>
          </p:cNvSpPr>
          <p:nvPr>
            <p:ph type="ftr" sz="quarter" idx="11"/>
          </p:nvPr>
        </p:nvSpPr>
        <p:spPr/>
        <p:txBody>
          <a:bodyPr/>
          <a:lstStyle/>
          <a:p>
            <a:r>
              <a:rPr lang="it-IT" smtClean="0"/>
              <a:t>L'attacco                                                             R. Bicego</a:t>
            </a:r>
            <a:endParaRPr lang="it-IT"/>
          </a:p>
        </p:txBody>
      </p:sp>
      <p:sp>
        <p:nvSpPr>
          <p:cNvPr id="7" name="CasellaDiTesto 6"/>
          <p:cNvSpPr txBox="1"/>
          <p:nvPr/>
        </p:nvSpPr>
        <p:spPr>
          <a:xfrm>
            <a:off x="936104" y="1700807"/>
            <a:ext cx="911594" cy="584776"/>
          </a:xfrm>
          <a:prstGeom prst="rect">
            <a:avLst/>
          </a:prstGeom>
          <a:noFill/>
        </p:spPr>
        <p:txBody>
          <a:bodyPr wrap="square" rtlCol="0">
            <a:spAutoFit/>
          </a:bodyPr>
          <a:lstStyle/>
          <a:p>
            <a:r>
              <a:rPr lang="it-IT" sz="3200" b="1" dirty="0" smtClean="0">
                <a:ln>
                  <a:solidFill>
                    <a:sysClr val="windowText" lastClr="000000"/>
                  </a:solidFill>
                </a:ln>
                <a:solidFill>
                  <a:srgbClr val="00B050"/>
                </a:solidFill>
              </a:rPr>
              <a:t>Alta</a:t>
            </a:r>
            <a:endParaRPr lang="it-IT" sz="3200" b="1" dirty="0">
              <a:ln>
                <a:solidFill>
                  <a:sysClr val="windowText" lastClr="000000"/>
                </a:solidFill>
              </a:ln>
              <a:solidFill>
                <a:srgbClr val="00B050"/>
              </a:solidFill>
            </a:endParaRPr>
          </a:p>
        </p:txBody>
      </p:sp>
      <p:sp>
        <p:nvSpPr>
          <p:cNvPr id="8" name="CasellaDiTesto 7"/>
          <p:cNvSpPr txBox="1"/>
          <p:nvPr/>
        </p:nvSpPr>
        <p:spPr>
          <a:xfrm>
            <a:off x="6984776" y="1700807"/>
            <a:ext cx="1512168" cy="584776"/>
          </a:xfrm>
          <a:prstGeom prst="rect">
            <a:avLst/>
          </a:prstGeom>
          <a:noFill/>
        </p:spPr>
        <p:txBody>
          <a:bodyPr wrap="square" rtlCol="0">
            <a:spAutoFit/>
          </a:bodyPr>
          <a:lstStyle/>
          <a:p>
            <a:pPr algn="r"/>
            <a:r>
              <a:rPr lang="it-IT" sz="3200" b="1" dirty="0" smtClean="0">
                <a:ln>
                  <a:solidFill>
                    <a:sysClr val="windowText" lastClr="000000"/>
                  </a:solidFill>
                </a:ln>
                <a:solidFill>
                  <a:srgbClr val="0070C0"/>
                </a:solidFill>
              </a:rPr>
              <a:t>Alta</a:t>
            </a:r>
            <a:endParaRPr lang="it-IT" sz="3200" b="1" dirty="0">
              <a:ln>
                <a:solidFill>
                  <a:sysClr val="windowText" lastClr="000000"/>
                </a:solidFill>
              </a:ln>
              <a:solidFill>
                <a:srgbClr val="0070C0"/>
              </a:solidFill>
            </a:endParaRPr>
          </a:p>
        </p:txBody>
      </p:sp>
      <p:grpSp>
        <p:nvGrpSpPr>
          <p:cNvPr id="9" name="Gruppo 8"/>
          <p:cNvGrpSpPr/>
          <p:nvPr/>
        </p:nvGrpSpPr>
        <p:grpSpPr>
          <a:xfrm>
            <a:off x="179355" y="3858767"/>
            <a:ext cx="8858313" cy="2714645"/>
            <a:chOff x="142843" y="3714752"/>
            <a:chExt cx="8858313" cy="2714645"/>
          </a:xfrm>
        </p:grpSpPr>
        <p:cxnSp>
          <p:nvCxnSpPr>
            <p:cNvPr id="10" name="Connettore 1 9"/>
            <p:cNvCxnSpPr>
              <a:stCxn id="15" idx="3"/>
            </p:cNvCxnSpPr>
            <p:nvPr/>
          </p:nvCxnSpPr>
          <p:spPr>
            <a:xfrm flipH="1" flipV="1">
              <a:off x="8715405" y="4857761"/>
              <a:ext cx="285751" cy="214314"/>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Connettore 1 10"/>
            <p:cNvCxnSpPr>
              <a:stCxn id="15" idx="0"/>
              <a:endCxn id="827" idx="3"/>
            </p:cNvCxnSpPr>
            <p:nvPr/>
          </p:nvCxnSpPr>
          <p:spPr>
            <a:xfrm rot="16200000" flipH="1" flipV="1">
              <a:off x="8697548" y="3746887"/>
              <a:ext cx="264305" cy="200035"/>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Connettore 1 11"/>
            <p:cNvCxnSpPr>
              <a:stCxn id="16" idx="1"/>
              <a:endCxn id="107" idx="2"/>
            </p:cNvCxnSpPr>
            <p:nvPr/>
          </p:nvCxnSpPr>
          <p:spPr>
            <a:xfrm rot="10800000" flipH="1">
              <a:off x="142843" y="4929199"/>
              <a:ext cx="335759" cy="142877"/>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Connettore 1 12"/>
            <p:cNvCxnSpPr>
              <a:stCxn id="16" idx="0"/>
              <a:endCxn id="17" idx="0"/>
            </p:cNvCxnSpPr>
            <p:nvPr/>
          </p:nvCxnSpPr>
          <p:spPr>
            <a:xfrm rot="16200000" flipH="1">
              <a:off x="239285" y="3689749"/>
              <a:ext cx="214313" cy="264321"/>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4" name="Gruppo 13"/>
            <p:cNvGrpSpPr/>
            <p:nvPr/>
          </p:nvGrpSpPr>
          <p:grpSpPr>
            <a:xfrm>
              <a:off x="428596" y="3929051"/>
              <a:ext cx="8301087" cy="1000147"/>
              <a:chOff x="428596" y="3929051"/>
              <a:chExt cx="8301087" cy="1000147"/>
            </a:xfrm>
          </p:grpSpPr>
          <p:sp>
            <p:nvSpPr>
              <p:cNvPr id="17" name="Rettangolo 16"/>
              <p:cNvSpPr/>
              <p:nvPr/>
            </p:nvSpPr>
            <p:spPr>
              <a:xfrm>
                <a:off x="428596"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Rettangolo 17"/>
              <p:cNvSpPr/>
              <p:nvPr/>
            </p:nvSpPr>
            <p:spPr>
              <a:xfrm>
                <a:off x="528609"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 name="Rettangolo 18"/>
              <p:cNvSpPr/>
              <p:nvPr/>
            </p:nvSpPr>
            <p:spPr>
              <a:xfrm>
                <a:off x="628622"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0" name="Rettangolo 19"/>
              <p:cNvSpPr/>
              <p:nvPr/>
            </p:nvSpPr>
            <p:spPr>
              <a:xfrm>
                <a:off x="728636"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 name="Rettangolo 20"/>
              <p:cNvSpPr/>
              <p:nvPr/>
            </p:nvSpPr>
            <p:spPr>
              <a:xfrm>
                <a:off x="828649"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2" name="Rettangolo 21"/>
              <p:cNvSpPr/>
              <p:nvPr/>
            </p:nvSpPr>
            <p:spPr>
              <a:xfrm>
                <a:off x="928662"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 name="Rettangolo 22"/>
              <p:cNvSpPr/>
              <p:nvPr/>
            </p:nvSpPr>
            <p:spPr>
              <a:xfrm>
                <a:off x="1028675"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4" name="Rettangolo 23"/>
              <p:cNvSpPr/>
              <p:nvPr/>
            </p:nvSpPr>
            <p:spPr>
              <a:xfrm>
                <a:off x="1128688"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 name="Rettangolo 24"/>
              <p:cNvSpPr/>
              <p:nvPr/>
            </p:nvSpPr>
            <p:spPr>
              <a:xfrm>
                <a:off x="1228702"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 name="Rettangolo 25"/>
              <p:cNvSpPr/>
              <p:nvPr/>
            </p:nvSpPr>
            <p:spPr>
              <a:xfrm>
                <a:off x="1328715"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 name="Rettangolo 26"/>
              <p:cNvSpPr/>
              <p:nvPr/>
            </p:nvSpPr>
            <p:spPr>
              <a:xfrm>
                <a:off x="428596"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8" name="Rettangolo 27"/>
              <p:cNvSpPr/>
              <p:nvPr/>
            </p:nvSpPr>
            <p:spPr>
              <a:xfrm>
                <a:off x="528609"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9" name="Rettangolo 28"/>
              <p:cNvSpPr/>
              <p:nvPr/>
            </p:nvSpPr>
            <p:spPr>
              <a:xfrm>
                <a:off x="628622"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0" name="Rettangolo 29"/>
              <p:cNvSpPr/>
              <p:nvPr/>
            </p:nvSpPr>
            <p:spPr>
              <a:xfrm>
                <a:off x="728636"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1" name="Rettangolo 30"/>
              <p:cNvSpPr/>
              <p:nvPr/>
            </p:nvSpPr>
            <p:spPr>
              <a:xfrm>
                <a:off x="828649"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2" name="Rettangolo 31"/>
              <p:cNvSpPr/>
              <p:nvPr/>
            </p:nvSpPr>
            <p:spPr>
              <a:xfrm>
                <a:off x="928662"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3" name="Rettangolo 32"/>
              <p:cNvSpPr/>
              <p:nvPr/>
            </p:nvSpPr>
            <p:spPr>
              <a:xfrm>
                <a:off x="1028675"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4" name="Rettangolo 33"/>
              <p:cNvSpPr/>
              <p:nvPr/>
            </p:nvSpPr>
            <p:spPr>
              <a:xfrm>
                <a:off x="1128688"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5" name="Rettangolo 34"/>
              <p:cNvSpPr/>
              <p:nvPr/>
            </p:nvSpPr>
            <p:spPr>
              <a:xfrm>
                <a:off x="1228702"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6" name="Rettangolo 35"/>
              <p:cNvSpPr/>
              <p:nvPr/>
            </p:nvSpPr>
            <p:spPr>
              <a:xfrm>
                <a:off x="1328715"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7" name="Rettangolo 36"/>
              <p:cNvSpPr/>
              <p:nvPr/>
            </p:nvSpPr>
            <p:spPr>
              <a:xfrm>
                <a:off x="428596"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8" name="Rettangolo 37"/>
              <p:cNvSpPr/>
              <p:nvPr/>
            </p:nvSpPr>
            <p:spPr>
              <a:xfrm>
                <a:off x="528609"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9" name="Rettangolo 38"/>
              <p:cNvSpPr/>
              <p:nvPr/>
            </p:nvSpPr>
            <p:spPr>
              <a:xfrm>
                <a:off x="628622"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 name="Rettangolo 39"/>
              <p:cNvSpPr/>
              <p:nvPr/>
            </p:nvSpPr>
            <p:spPr>
              <a:xfrm>
                <a:off x="728636"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1" name="Rettangolo 40"/>
              <p:cNvSpPr/>
              <p:nvPr/>
            </p:nvSpPr>
            <p:spPr>
              <a:xfrm>
                <a:off x="828649"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2" name="Rettangolo 41"/>
              <p:cNvSpPr/>
              <p:nvPr/>
            </p:nvSpPr>
            <p:spPr>
              <a:xfrm>
                <a:off x="928662"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3" name="Rettangolo 42"/>
              <p:cNvSpPr/>
              <p:nvPr/>
            </p:nvSpPr>
            <p:spPr>
              <a:xfrm>
                <a:off x="1028675"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4" name="Rettangolo 43"/>
              <p:cNvSpPr/>
              <p:nvPr/>
            </p:nvSpPr>
            <p:spPr>
              <a:xfrm>
                <a:off x="1128688"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5" name="Rettangolo 44"/>
              <p:cNvSpPr/>
              <p:nvPr/>
            </p:nvSpPr>
            <p:spPr>
              <a:xfrm>
                <a:off x="1228702"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6" name="Rettangolo 45"/>
              <p:cNvSpPr/>
              <p:nvPr/>
            </p:nvSpPr>
            <p:spPr>
              <a:xfrm>
                <a:off x="1328715"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7" name="Rettangolo 46"/>
              <p:cNvSpPr/>
              <p:nvPr/>
            </p:nvSpPr>
            <p:spPr>
              <a:xfrm>
                <a:off x="428596"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8" name="Rettangolo 47"/>
              <p:cNvSpPr/>
              <p:nvPr/>
            </p:nvSpPr>
            <p:spPr>
              <a:xfrm>
                <a:off x="528609"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9" name="Rettangolo 48"/>
              <p:cNvSpPr/>
              <p:nvPr/>
            </p:nvSpPr>
            <p:spPr>
              <a:xfrm>
                <a:off x="628622"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0" name="Rettangolo 49"/>
              <p:cNvSpPr/>
              <p:nvPr/>
            </p:nvSpPr>
            <p:spPr>
              <a:xfrm>
                <a:off x="728636"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1" name="Rettangolo 50"/>
              <p:cNvSpPr/>
              <p:nvPr/>
            </p:nvSpPr>
            <p:spPr>
              <a:xfrm>
                <a:off x="828649"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2" name="Rettangolo 51"/>
              <p:cNvSpPr/>
              <p:nvPr/>
            </p:nvSpPr>
            <p:spPr>
              <a:xfrm>
                <a:off x="928662"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3" name="Rettangolo 52"/>
              <p:cNvSpPr/>
              <p:nvPr/>
            </p:nvSpPr>
            <p:spPr>
              <a:xfrm>
                <a:off x="1028675"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4" name="Rettangolo 53"/>
              <p:cNvSpPr/>
              <p:nvPr/>
            </p:nvSpPr>
            <p:spPr>
              <a:xfrm>
                <a:off x="1128688"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5" name="Rettangolo 54"/>
              <p:cNvSpPr/>
              <p:nvPr/>
            </p:nvSpPr>
            <p:spPr>
              <a:xfrm>
                <a:off x="1228702"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6" name="Rettangolo 55"/>
              <p:cNvSpPr/>
              <p:nvPr/>
            </p:nvSpPr>
            <p:spPr>
              <a:xfrm>
                <a:off x="1328715"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7" name="Rettangolo 56"/>
              <p:cNvSpPr/>
              <p:nvPr/>
            </p:nvSpPr>
            <p:spPr>
              <a:xfrm>
                <a:off x="428596"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8" name="Rettangolo 57"/>
              <p:cNvSpPr/>
              <p:nvPr/>
            </p:nvSpPr>
            <p:spPr>
              <a:xfrm>
                <a:off x="528609"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9" name="Rettangolo 58"/>
              <p:cNvSpPr/>
              <p:nvPr/>
            </p:nvSpPr>
            <p:spPr>
              <a:xfrm>
                <a:off x="628622"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0" name="Rettangolo 59"/>
              <p:cNvSpPr/>
              <p:nvPr/>
            </p:nvSpPr>
            <p:spPr>
              <a:xfrm>
                <a:off x="728636"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1" name="Rettangolo 60"/>
              <p:cNvSpPr/>
              <p:nvPr/>
            </p:nvSpPr>
            <p:spPr>
              <a:xfrm>
                <a:off x="828649"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2" name="Rettangolo 61"/>
              <p:cNvSpPr/>
              <p:nvPr/>
            </p:nvSpPr>
            <p:spPr>
              <a:xfrm>
                <a:off x="928662"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3" name="Rettangolo 62"/>
              <p:cNvSpPr/>
              <p:nvPr/>
            </p:nvSpPr>
            <p:spPr>
              <a:xfrm>
                <a:off x="1028675"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4" name="Rettangolo 63"/>
              <p:cNvSpPr/>
              <p:nvPr/>
            </p:nvSpPr>
            <p:spPr>
              <a:xfrm>
                <a:off x="1128688"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5" name="Rettangolo 64"/>
              <p:cNvSpPr/>
              <p:nvPr/>
            </p:nvSpPr>
            <p:spPr>
              <a:xfrm>
                <a:off x="1228702"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6" name="Rettangolo 65"/>
              <p:cNvSpPr/>
              <p:nvPr/>
            </p:nvSpPr>
            <p:spPr>
              <a:xfrm>
                <a:off x="1328715"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7" name="Rettangolo 66"/>
              <p:cNvSpPr/>
              <p:nvPr/>
            </p:nvSpPr>
            <p:spPr>
              <a:xfrm>
                <a:off x="428596"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8" name="Rettangolo 67"/>
              <p:cNvSpPr/>
              <p:nvPr/>
            </p:nvSpPr>
            <p:spPr>
              <a:xfrm>
                <a:off x="528609"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9" name="Rettangolo 68"/>
              <p:cNvSpPr/>
              <p:nvPr/>
            </p:nvSpPr>
            <p:spPr>
              <a:xfrm>
                <a:off x="628622"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0" name="Rettangolo 69"/>
              <p:cNvSpPr/>
              <p:nvPr/>
            </p:nvSpPr>
            <p:spPr>
              <a:xfrm>
                <a:off x="728636"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1" name="Rettangolo 70"/>
              <p:cNvSpPr/>
              <p:nvPr/>
            </p:nvSpPr>
            <p:spPr>
              <a:xfrm>
                <a:off x="828649"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2" name="Rettangolo 71"/>
              <p:cNvSpPr/>
              <p:nvPr/>
            </p:nvSpPr>
            <p:spPr>
              <a:xfrm>
                <a:off x="928662"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3" name="Rettangolo 72"/>
              <p:cNvSpPr/>
              <p:nvPr/>
            </p:nvSpPr>
            <p:spPr>
              <a:xfrm>
                <a:off x="1028675"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4" name="Rettangolo 73"/>
              <p:cNvSpPr/>
              <p:nvPr/>
            </p:nvSpPr>
            <p:spPr>
              <a:xfrm>
                <a:off x="1128688"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5" name="Rettangolo 74"/>
              <p:cNvSpPr/>
              <p:nvPr/>
            </p:nvSpPr>
            <p:spPr>
              <a:xfrm>
                <a:off x="1228702"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6" name="Rettangolo 75"/>
              <p:cNvSpPr/>
              <p:nvPr/>
            </p:nvSpPr>
            <p:spPr>
              <a:xfrm>
                <a:off x="1328715"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7" name="Rettangolo 76"/>
              <p:cNvSpPr/>
              <p:nvPr/>
            </p:nvSpPr>
            <p:spPr>
              <a:xfrm>
                <a:off x="428596"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8" name="Rettangolo 77"/>
              <p:cNvSpPr/>
              <p:nvPr/>
            </p:nvSpPr>
            <p:spPr>
              <a:xfrm>
                <a:off x="528609"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9" name="Rettangolo 78"/>
              <p:cNvSpPr/>
              <p:nvPr/>
            </p:nvSpPr>
            <p:spPr>
              <a:xfrm>
                <a:off x="628622"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0" name="Rettangolo 79"/>
              <p:cNvSpPr/>
              <p:nvPr/>
            </p:nvSpPr>
            <p:spPr>
              <a:xfrm>
                <a:off x="728636"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1" name="Rettangolo 80"/>
              <p:cNvSpPr/>
              <p:nvPr/>
            </p:nvSpPr>
            <p:spPr>
              <a:xfrm>
                <a:off x="828649"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2" name="Rettangolo 81"/>
              <p:cNvSpPr/>
              <p:nvPr/>
            </p:nvSpPr>
            <p:spPr>
              <a:xfrm>
                <a:off x="928662"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3" name="Rettangolo 82"/>
              <p:cNvSpPr/>
              <p:nvPr/>
            </p:nvSpPr>
            <p:spPr>
              <a:xfrm>
                <a:off x="1028675"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4" name="Rettangolo 83"/>
              <p:cNvSpPr/>
              <p:nvPr/>
            </p:nvSpPr>
            <p:spPr>
              <a:xfrm>
                <a:off x="1128688"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5" name="Rettangolo 84"/>
              <p:cNvSpPr/>
              <p:nvPr/>
            </p:nvSpPr>
            <p:spPr>
              <a:xfrm>
                <a:off x="1228702"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6" name="Rettangolo 85"/>
              <p:cNvSpPr/>
              <p:nvPr/>
            </p:nvSpPr>
            <p:spPr>
              <a:xfrm>
                <a:off x="1328715"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7" name="Rettangolo 86"/>
              <p:cNvSpPr/>
              <p:nvPr/>
            </p:nvSpPr>
            <p:spPr>
              <a:xfrm>
                <a:off x="428596"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8" name="Rettangolo 87"/>
              <p:cNvSpPr/>
              <p:nvPr/>
            </p:nvSpPr>
            <p:spPr>
              <a:xfrm>
                <a:off x="528609"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9" name="Rettangolo 88"/>
              <p:cNvSpPr/>
              <p:nvPr/>
            </p:nvSpPr>
            <p:spPr>
              <a:xfrm>
                <a:off x="628622"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0" name="Rettangolo 89"/>
              <p:cNvSpPr/>
              <p:nvPr/>
            </p:nvSpPr>
            <p:spPr>
              <a:xfrm>
                <a:off x="728636"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1" name="Rettangolo 90"/>
              <p:cNvSpPr/>
              <p:nvPr/>
            </p:nvSpPr>
            <p:spPr>
              <a:xfrm>
                <a:off x="828649"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2" name="Rettangolo 91"/>
              <p:cNvSpPr/>
              <p:nvPr/>
            </p:nvSpPr>
            <p:spPr>
              <a:xfrm>
                <a:off x="928662"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3" name="Rettangolo 92"/>
              <p:cNvSpPr/>
              <p:nvPr/>
            </p:nvSpPr>
            <p:spPr>
              <a:xfrm>
                <a:off x="1028675"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4" name="Rettangolo 93"/>
              <p:cNvSpPr/>
              <p:nvPr/>
            </p:nvSpPr>
            <p:spPr>
              <a:xfrm>
                <a:off x="1128688"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5" name="Rettangolo 94"/>
              <p:cNvSpPr/>
              <p:nvPr/>
            </p:nvSpPr>
            <p:spPr>
              <a:xfrm>
                <a:off x="1228702"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6" name="Rettangolo 95"/>
              <p:cNvSpPr/>
              <p:nvPr/>
            </p:nvSpPr>
            <p:spPr>
              <a:xfrm>
                <a:off x="1328715"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7" name="Rettangolo 96"/>
              <p:cNvSpPr/>
              <p:nvPr/>
            </p:nvSpPr>
            <p:spPr>
              <a:xfrm>
                <a:off x="428596"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8" name="Rettangolo 97"/>
              <p:cNvSpPr/>
              <p:nvPr/>
            </p:nvSpPr>
            <p:spPr>
              <a:xfrm>
                <a:off x="528609"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9" name="Rettangolo 98"/>
              <p:cNvSpPr/>
              <p:nvPr/>
            </p:nvSpPr>
            <p:spPr>
              <a:xfrm>
                <a:off x="628622"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0" name="Rettangolo 99"/>
              <p:cNvSpPr/>
              <p:nvPr/>
            </p:nvSpPr>
            <p:spPr>
              <a:xfrm>
                <a:off x="728636"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1" name="Rettangolo 100"/>
              <p:cNvSpPr/>
              <p:nvPr/>
            </p:nvSpPr>
            <p:spPr>
              <a:xfrm>
                <a:off x="828649"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2" name="Rettangolo 101"/>
              <p:cNvSpPr/>
              <p:nvPr/>
            </p:nvSpPr>
            <p:spPr>
              <a:xfrm>
                <a:off x="928662"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3" name="Rettangolo 102"/>
              <p:cNvSpPr/>
              <p:nvPr/>
            </p:nvSpPr>
            <p:spPr>
              <a:xfrm>
                <a:off x="1028675"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4" name="Rettangolo 103"/>
              <p:cNvSpPr/>
              <p:nvPr/>
            </p:nvSpPr>
            <p:spPr>
              <a:xfrm>
                <a:off x="1128688"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5" name="Rettangolo 104"/>
              <p:cNvSpPr/>
              <p:nvPr/>
            </p:nvSpPr>
            <p:spPr>
              <a:xfrm>
                <a:off x="1228702"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6" name="Rettangolo 105"/>
              <p:cNvSpPr/>
              <p:nvPr/>
            </p:nvSpPr>
            <p:spPr>
              <a:xfrm>
                <a:off x="1328715"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7" name="Rettangolo 106"/>
              <p:cNvSpPr/>
              <p:nvPr/>
            </p:nvSpPr>
            <p:spPr>
              <a:xfrm>
                <a:off x="428596"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8" name="Rettangolo 107"/>
              <p:cNvSpPr/>
              <p:nvPr/>
            </p:nvSpPr>
            <p:spPr>
              <a:xfrm>
                <a:off x="528609"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9" name="Rettangolo 108"/>
              <p:cNvSpPr/>
              <p:nvPr/>
            </p:nvSpPr>
            <p:spPr>
              <a:xfrm>
                <a:off x="628622"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0" name="Rettangolo 109"/>
              <p:cNvSpPr/>
              <p:nvPr/>
            </p:nvSpPr>
            <p:spPr>
              <a:xfrm>
                <a:off x="728636"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1" name="Rettangolo 110"/>
              <p:cNvSpPr/>
              <p:nvPr/>
            </p:nvSpPr>
            <p:spPr>
              <a:xfrm>
                <a:off x="828649"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2" name="Rettangolo 111"/>
              <p:cNvSpPr/>
              <p:nvPr/>
            </p:nvSpPr>
            <p:spPr>
              <a:xfrm>
                <a:off x="928662"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3" name="Rettangolo 112"/>
              <p:cNvSpPr/>
              <p:nvPr/>
            </p:nvSpPr>
            <p:spPr>
              <a:xfrm>
                <a:off x="1028675"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4" name="Rettangolo 113"/>
              <p:cNvSpPr/>
              <p:nvPr/>
            </p:nvSpPr>
            <p:spPr>
              <a:xfrm>
                <a:off x="1128688"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5" name="Rettangolo 114"/>
              <p:cNvSpPr/>
              <p:nvPr/>
            </p:nvSpPr>
            <p:spPr>
              <a:xfrm>
                <a:off x="1228702"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6" name="Rettangolo 115"/>
              <p:cNvSpPr/>
              <p:nvPr/>
            </p:nvSpPr>
            <p:spPr>
              <a:xfrm>
                <a:off x="1328715"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7" name="Rettangolo 116"/>
              <p:cNvSpPr/>
              <p:nvPr/>
            </p:nvSpPr>
            <p:spPr>
              <a:xfrm>
                <a:off x="1328715"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8" name="Rettangolo 117"/>
              <p:cNvSpPr/>
              <p:nvPr/>
            </p:nvSpPr>
            <p:spPr>
              <a:xfrm>
                <a:off x="1428728"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9" name="Rettangolo 118"/>
              <p:cNvSpPr/>
              <p:nvPr/>
            </p:nvSpPr>
            <p:spPr>
              <a:xfrm>
                <a:off x="1528741"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0" name="Rettangolo 119"/>
              <p:cNvSpPr/>
              <p:nvPr/>
            </p:nvSpPr>
            <p:spPr>
              <a:xfrm>
                <a:off x="1628754"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1" name="Rettangolo 120"/>
              <p:cNvSpPr/>
              <p:nvPr/>
            </p:nvSpPr>
            <p:spPr>
              <a:xfrm>
                <a:off x="1728768"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2" name="Rettangolo 121"/>
              <p:cNvSpPr/>
              <p:nvPr/>
            </p:nvSpPr>
            <p:spPr>
              <a:xfrm>
                <a:off x="1828781"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3" name="Rettangolo 122"/>
              <p:cNvSpPr/>
              <p:nvPr/>
            </p:nvSpPr>
            <p:spPr>
              <a:xfrm>
                <a:off x="1928794"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4" name="Rettangolo 123"/>
              <p:cNvSpPr/>
              <p:nvPr/>
            </p:nvSpPr>
            <p:spPr>
              <a:xfrm>
                <a:off x="2028807"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5" name="Rettangolo 124"/>
              <p:cNvSpPr/>
              <p:nvPr/>
            </p:nvSpPr>
            <p:spPr>
              <a:xfrm>
                <a:off x="2128820"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6" name="Rettangolo 125"/>
              <p:cNvSpPr/>
              <p:nvPr/>
            </p:nvSpPr>
            <p:spPr>
              <a:xfrm>
                <a:off x="2228834"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7" name="Rettangolo 126"/>
              <p:cNvSpPr/>
              <p:nvPr/>
            </p:nvSpPr>
            <p:spPr>
              <a:xfrm>
                <a:off x="1328715"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8" name="Rettangolo 127"/>
              <p:cNvSpPr/>
              <p:nvPr/>
            </p:nvSpPr>
            <p:spPr>
              <a:xfrm>
                <a:off x="1428728"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9" name="Rettangolo 128"/>
              <p:cNvSpPr/>
              <p:nvPr/>
            </p:nvSpPr>
            <p:spPr>
              <a:xfrm>
                <a:off x="1528741"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0" name="Rettangolo 129"/>
              <p:cNvSpPr/>
              <p:nvPr/>
            </p:nvSpPr>
            <p:spPr>
              <a:xfrm>
                <a:off x="1628754"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1" name="Rettangolo 130"/>
              <p:cNvSpPr/>
              <p:nvPr/>
            </p:nvSpPr>
            <p:spPr>
              <a:xfrm>
                <a:off x="1728768"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2" name="Rettangolo 131"/>
              <p:cNvSpPr/>
              <p:nvPr/>
            </p:nvSpPr>
            <p:spPr>
              <a:xfrm>
                <a:off x="1828781"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3" name="Rettangolo 132"/>
              <p:cNvSpPr/>
              <p:nvPr/>
            </p:nvSpPr>
            <p:spPr>
              <a:xfrm>
                <a:off x="1928794"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4" name="Rettangolo 133"/>
              <p:cNvSpPr/>
              <p:nvPr/>
            </p:nvSpPr>
            <p:spPr>
              <a:xfrm>
                <a:off x="2028807"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5" name="Rettangolo 134"/>
              <p:cNvSpPr/>
              <p:nvPr/>
            </p:nvSpPr>
            <p:spPr>
              <a:xfrm>
                <a:off x="2128820"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6" name="Rettangolo 135"/>
              <p:cNvSpPr/>
              <p:nvPr/>
            </p:nvSpPr>
            <p:spPr>
              <a:xfrm>
                <a:off x="2228834"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7" name="Rettangolo 136"/>
              <p:cNvSpPr/>
              <p:nvPr/>
            </p:nvSpPr>
            <p:spPr>
              <a:xfrm>
                <a:off x="1328715"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8" name="Rettangolo 137"/>
              <p:cNvSpPr/>
              <p:nvPr/>
            </p:nvSpPr>
            <p:spPr>
              <a:xfrm>
                <a:off x="1428728"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9" name="Rettangolo 138"/>
              <p:cNvSpPr/>
              <p:nvPr/>
            </p:nvSpPr>
            <p:spPr>
              <a:xfrm>
                <a:off x="1528741"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0" name="Rettangolo 139"/>
              <p:cNvSpPr/>
              <p:nvPr/>
            </p:nvSpPr>
            <p:spPr>
              <a:xfrm>
                <a:off x="1628754"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1" name="Rettangolo 140"/>
              <p:cNvSpPr/>
              <p:nvPr/>
            </p:nvSpPr>
            <p:spPr>
              <a:xfrm>
                <a:off x="1728768"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2" name="Rettangolo 141"/>
              <p:cNvSpPr/>
              <p:nvPr/>
            </p:nvSpPr>
            <p:spPr>
              <a:xfrm>
                <a:off x="1828781"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3" name="Rettangolo 142"/>
              <p:cNvSpPr/>
              <p:nvPr/>
            </p:nvSpPr>
            <p:spPr>
              <a:xfrm>
                <a:off x="1928794"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4" name="Rettangolo 143"/>
              <p:cNvSpPr/>
              <p:nvPr/>
            </p:nvSpPr>
            <p:spPr>
              <a:xfrm>
                <a:off x="2028807"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5" name="Rettangolo 144"/>
              <p:cNvSpPr/>
              <p:nvPr/>
            </p:nvSpPr>
            <p:spPr>
              <a:xfrm>
                <a:off x="2128820"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6" name="Rettangolo 145"/>
              <p:cNvSpPr/>
              <p:nvPr/>
            </p:nvSpPr>
            <p:spPr>
              <a:xfrm>
                <a:off x="2228834"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7" name="Rettangolo 146"/>
              <p:cNvSpPr/>
              <p:nvPr/>
            </p:nvSpPr>
            <p:spPr>
              <a:xfrm>
                <a:off x="1328715"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8" name="Rettangolo 147"/>
              <p:cNvSpPr/>
              <p:nvPr/>
            </p:nvSpPr>
            <p:spPr>
              <a:xfrm>
                <a:off x="1428728"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9" name="Rettangolo 148"/>
              <p:cNvSpPr/>
              <p:nvPr/>
            </p:nvSpPr>
            <p:spPr>
              <a:xfrm>
                <a:off x="1528741"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0" name="Rettangolo 149"/>
              <p:cNvSpPr/>
              <p:nvPr/>
            </p:nvSpPr>
            <p:spPr>
              <a:xfrm>
                <a:off x="1628754"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1" name="Rettangolo 150"/>
              <p:cNvSpPr/>
              <p:nvPr/>
            </p:nvSpPr>
            <p:spPr>
              <a:xfrm>
                <a:off x="1728768"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2" name="Rettangolo 151"/>
              <p:cNvSpPr/>
              <p:nvPr/>
            </p:nvSpPr>
            <p:spPr>
              <a:xfrm>
                <a:off x="1828781"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3" name="Rettangolo 152"/>
              <p:cNvSpPr/>
              <p:nvPr/>
            </p:nvSpPr>
            <p:spPr>
              <a:xfrm>
                <a:off x="1928794"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4" name="Rettangolo 153"/>
              <p:cNvSpPr/>
              <p:nvPr/>
            </p:nvSpPr>
            <p:spPr>
              <a:xfrm>
                <a:off x="2028807"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5" name="Rettangolo 154"/>
              <p:cNvSpPr/>
              <p:nvPr/>
            </p:nvSpPr>
            <p:spPr>
              <a:xfrm>
                <a:off x="2128820"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6" name="Rettangolo 155"/>
              <p:cNvSpPr/>
              <p:nvPr/>
            </p:nvSpPr>
            <p:spPr>
              <a:xfrm>
                <a:off x="2228834"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7" name="Rettangolo 156"/>
              <p:cNvSpPr/>
              <p:nvPr/>
            </p:nvSpPr>
            <p:spPr>
              <a:xfrm>
                <a:off x="1328715"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8" name="Rettangolo 157"/>
              <p:cNvSpPr/>
              <p:nvPr/>
            </p:nvSpPr>
            <p:spPr>
              <a:xfrm>
                <a:off x="1428728"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9" name="Rettangolo 158"/>
              <p:cNvSpPr/>
              <p:nvPr/>
            </p:nvSpPr>
            <p:spPr>
              <a:xfrm>
                <a:off x="1528741"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0" name="Rettangolo 159"/>
              <p:cNvSpPr/>
              <p:nvPr/>
            </p:nvSpPr>
            <p:spPr>
              <a:xfrm>
                <a:off x="1628754"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1" name="Rettangolo 160"/>
              <p:cNvSpPr/>
              <p:nvPr/>
            </p:nvSpPr>
            <p:spPr>
              <a:xfrm>
                <a:off x="1728768"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2" name="Rettangolo 161"/>
              <p:cNvSpPr/>
              <p:nvPr/>
            </p:nvSpPr>
            <p:spPr>
              <a:xfrm>
                <a:off x="1828781"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3" name="Rettangolo 162"/>
              <p:cNvSpPr/>
              <p:nvPr/>
            </p:nvSpPr>
            <p:spPr>
              <a:xfrm>
                <a:off x="1928794"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4" name="Rettangolo 163"/>
              <p:cNvSpPr/>
              <p:nvPr/>
            </p:nvSpPr>
            <p:spPr>
              <a:xfrm>
                <a:off x="2028807"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5" name="Rettangolo 164"/>
              <p:cNvSpPr/>
              <p:nvPr/>
            </p:nvSpPr>
            <p:spPr>
              <a:xfrm>
                <a:off x="2128820"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6" name="Rettangolo 165"/>
              <p:cNvSpPr/>
              <p:nvPr/>
            </p:nvSpPr>
            <p:spPr>
              <a:xfrm>
                <a:off x="2228834"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7" name="Rettangolo 166"/>
              <p:cNvSpPr/>
              <p:nvPr/>
            </p:nvSpPr>
            <p:spPr>
              <a:xfrm>
                <a:off x="1328715"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8" name="Rettangolo 167"/>
              <p:cNvSpPr/>
              <p:nvPr/>
            </p:nvSpPr>
            <p:spPr>
              <a:xfrm>
                <a:off x="1428728"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9" name="Rettangolo 168"/>
              <p:cNvSpPr/>
              <p:nvPr/>
            </p:nvSpPr>
            <p:spPr>
              <a:xfrm>
                <a:off x="1528741"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0" name="Rettangolo 169"/>
              <p:cNvSpPr/>
              <p:nvPr/>
            </p:nvSpPr>
            <p:spPr>
              <a:xfrm>
                <a:off x="1628754"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1" name="Rettangolo 170"/>
              <p:cNvSpPr/>
              <p:nvPr/>
            </p:nvSpPr>
            <p:spPr>
              <a:xfrm>
                <a:off x="1728768"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2" name="Rettangolo 171"/>
              <p:cNvSpPr/>
              <p:nvPr/>
            </p:nvSpPr>
            <p:spPr>
              <a:xfrm>
                <a:off x="1828781"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3" name="Rettangolo 172"/>
              <p:cNvSpPr/>
              <p:nvPr/>
            </p:nvSpPr>
            <p:spPr>
              <a:xfrm>
                <a:off x="1928794"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4" name="Rettangolo 173"/>
              <p:cNvSpPr/>
              <p:nvPr/>
            </p:nvSpPr>
            <p:spPr>
              <a:xfrm>
                <a:off x="2028807"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5" name="Rettangolo 174"/>
              <p:cNvSpPr/>
              <p:nvPr/>
            </p:nvSpPr>
            <p:spPr>
              <a:xfrm>
                <a:off x="2128820"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6" name="Rettangolo 175"/>
              <p:cNvSpPr/>
              <p:nvPr/>
            </p:nvSpPr>
            <p:spPr>
              <a:xfrm>
                <a:off x="2228834"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7" name="Rettangolo 176"/>
              <p:cNvSpPr/>
              <p:nvPr/>
            </p:nvSpPr>
            <p:spPr>
              <a:xfrm>
                <a:off x="1328715"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8" name="Rettangolo 177"/>
              <p:cNvSpPr/>
              <p:nvPr/>
            </p:nvSpPr>
            <p:spPr>
              <a:xfrm>
                <a:off x="1428728"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9" name="Rettangolo 178"/>
              <p:cNvSpPr/>
              <p:nvPr/>
            </p:nvSpPr>
            <p:spPr>
              <a:xfrm>
                <a:off x="1528741"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0" name="Rettangolo 179"/>
              <p:cNvSpPr/>
              <p:nvPr/>
            </p:nvSpPr>
            <p:spPr>
              <a:xfrm>
                <a:off x="1628754"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1" name="Rettangolo 180"/>
              <p:cNvSpPr/>
              <p:nvPr/>
            </p:nvSpPr>
            <p:spPr>
              <a:xfrm>
                <a:off x="1728768"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2" name="Rettangolo 181"/>
              <p:cNvSpPr/>
              <p:nvPr/>
            </p:nvSpPr>
            <p:spPr>
              <a:xfrm>
                <a:off x="1828781"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3" name="Rettangolo 182"/>
              <p:cNvSpPr/>
              <p:nvPr/>
            </p:nvSpPr>
            <p:spPr>
              <a:xfrm>
                <a:off x="1928794"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4" name="Rettangolo 183"/>
              <p:cNvSpPr/>
              <p:nvPr/>
            </p:nvSpPr>
            <p:spPr>
              <a:xfrm>
                <a:off x="2028807"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5" name="Rettangolo 184"/>
              <p:cNvSpPr/>
              <p:nvPr/>
            </p:nvSpPr>
            <p:spPr>
              <a:xfrm>
                <a:off x="2128820"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6" name="Rettangolo 185"/>
              <p:cNvSpPr/>
              <p:nvPr/>
            </p:nvSpPr>
            <p:spPr>
              <a:xfrm>
                <a:off x="2228834"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7" name="Rettangolo 186"/>
              <p:cNvSpPr/>
              <p:nvPr/>
            </p:nvSpPr>
            <p:spPr>
              <a:xfrm>
                <a:off x="1328715"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8" name="Rettangolo 187"/>
              <p:cNvSpPr/>
              <p:nvPr/>
            </p:nvSpPr>
            <p:spPr>
              <a:xfrm>
                <a:off x="1428728"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9" name="Rettangolo 188"/>
              <p:cNvSpPr/>
              <p:nvPr/>
            </p:nvSpPr>
            <p:spPr>
              <a:xfrm>
                <a:off x="1528741"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0" name="Rettangolo 189"/>
              <p:cNvSpPr/>
              <p:nvPr/>
            </p:nvSpPr>
            <p:spPr>
              <a:xfrm>
                <a:off x="1628754"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1" name="Rettangolo 190"/>
              <p:cNvSpPr/>
              <p:nvPr/>
            </p:nvSpPr>
            <p:spPr>
              <a:xfrm>
                <a:off x="1728768"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2" name="Rettangolo 191"/>
              <p:cNvSpPr/>
              <p:nvPr/>
            </p:nvSpPr>
            <p:spPr>
              <a:xfrm>
                <a:off x="1828781"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3" name="Rettangolo 192"/>
              <p:cNvSpPr/>
              <p:nvPr/>
            </p:nvSpPr>
            <p:spPr>
              <a:xfrm>
                <a:off x="1928794"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4" name="Rettangolo 193"/>
              <p:cNvSpPr/>
              <p:nvPr/>
            </p:nvSpPr>
            <p:spPr>
              <a:xfrm>
                <a:off x="2028807"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5" name="Rettangolo 194"/>
              <p:cNvSpPr/>
              <p:nvPr/>
            </p:nvSpPr>
            <p:spPr>
              <a:xfrm>
                <a:off x="2128820"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6" name="Rettangolo 195"/>
              <p:cNvSpPr/>
              <p:nvPr/>
            </p:nvSpPr>
            <p:spPr>
              <a:xfrm>
                <a:off x="2228834"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7" name="Rettangolo 196"/>
              <p:cNvSpPr/>
              <p:nvPr/>
            </p:nvSpPr>
            <p:spPr>
              <a:xfrm>
                <a:off x="1328715"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8" name="Rettangolo 197"/>
              <p:cNvSpPr/>
              <p:nvPr/>
            </p:nvSpPr>
            <p:spPr>
              <a:xfrm>
                <a:off x="1428728"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9" name="Rettangolo 198"/>
              <p:cNvSpPr/>
              <p:nvPr/>
            </p:nvSpPr>
            <p:spPr>
              <a:xfrm>
                <a:off x="1528741"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00" name="Rettangolo 199"/>
              <p:cNvSpPr/>
              <p:nvPr/>
            </p:nvSpPr>
            <p:spPr>
              <a:xfrm>
                <a:off x="1628754"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01" name="Rettangolo 200"/>
              <p:cNvSpPr/>
              <p:nvPr/>
            </p:nvSpPr>
            <p:spPr>
              <a:xfrm>
                <a:off x="1728768"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02" name="Rettangolo 201"/>
              <p:cNvSpPr/>
              <p:nvPr/>
            </p:nvSpPr>
            <p:spPr>
              <a:xfrm>
                <a:off x="1828781"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03" name="Rettangolo 202"/>
              <p:cNvSpPr/>
              <p:nvPr/>
            </p:nvSpPr>
            <p:spPr>
              <a:xfrm>
                <a:off x="1928794"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04" name="Rettangolo 203"/>
              <p:cNvSpPr/>
              <p:nvPr/>
            </p:nvSpPr>
            <p:spPr>
              <a:xfrm>
                <a:off x="2028807"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05" name="Rettangolo 204"/>
              <p:cNvSpPr/>
              <p:nvPr/>
            </p:nvSpPr>
            <p:spPr>
              <a:xfrm>
                <a:off x="2128820"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06" name="Rettangolo 205"/>
              <p:cNvSpPr/>
              <p:nvPr/>
            </p:nvSpPr>
            <p:spPr>
              <a:xfrm>
                <a:off x="2228834"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07" name="Rettangolo 206"/>
              <p:cNvSpPr/>
              <p:nvPr/>
            </p:nvSpPr>
            <p:spPr>
              <a:xfrm>
                <a:off x="1328715"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08" name="Rettangolo 207"/>
              <p:cNvSpPr/>
              <p:nvPr/>
            </p:nvSpPr>
            <p:spPr>
              <a:xfrm>
                <a:off x="1428728"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09" name="Rettangolo 208"/>
              <p:cNvSpPr/>
              <p:nvPr/>
            </p:nvSpPr>
            <p:spPr>
              <a:xfrm>
                <a:off x="1528741"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0" name="Rettangolo 209"/>
              <p:cNvSpPr/>
              <p:nvPr/>
            </p:nvSpPr>
            <p:spPr>
              <a:xfrm>
                <a:off x="1628754"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1" name="Rettangolo 210"/>
              <p:cNvSpPr/>
              <p:nvPr/>
            </p:nvSpPr>
            <p:spPr>
              <a:xfrm>
                <a:off x="1728768"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2" name="Rettangolo 211"/>
              <p:cNvSpPr/>
              <p:nvPr/>
            </p:nvSpPr>
            <p:spPr>
              <a:xfrm>
                <a:off x="1828781"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3" name="Rettangolo 212"/>
              <p:cNvSpPr/>
              <p:nvPr/>
            </p:nvSpPr>
            <p:spPr>
              <a:xfrm>
                <a:off x="1928794"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4" name="Rettangolo 213"/>
              <p:cNvSpPr/>
              <p:nvPr/>
            </p:nvSpPr>
            <p:spPr>
              <a:xfrm>
                <a:off x="2028807"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5" name="Rettangolo 214"/>
              <p:cNvSpPr/>
              <p:nvPr/>
            </p:nvSpPr>
            <p:spPr>
              <a:xfrm>
                <a:off x="2128820"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6" name="Rettangolo 215"/>
              <p:cNvSpPr/>
              <p:nvPr/>
            </p:nvSpPr>
            <p:spPr>
              <a:xfrm>
                <a:off x="2228834"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7" name="Rettangolo 216"/>
              <p:cNvSpPr/>
              <p:nvPr/>
            </p:nvSpPr>
            <p:spPr>
              <a:xfrm>
                <a:off x="2228834"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8" name="Rettangolo 217"/>
              <p:cNvSpPr/>
              <p:nvPr/>
            </p:nvSpPr>
            <p:spPr>
              <a:xfrm>
                <a:off x="2328847"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9" name="Rettangolo 218"/>
              <p:cNvSpPr/>
              <p:nvPr/>
            </p:nvSpPr>
            <p:spPr>
              <a:xfrm>
                <a:off x="2428860"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20" name="Rettangolo 219"/>
              <p:cNvSpPr/>
              <p:nvPr/>
            </p:nvSpPr>
            <p:spPr>
              <a:xfrm>
                <a:off x="2528873"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21" name="Rettangolo 220"/>
              <p:cNvSpPr/>
              <p:nvPr/>
            </p:nvSpPr>
            <p:spPr>
              <a:xfrm>
                <a:off x="2628886"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22" name="Rettangolo 221"/>
              <p:cNvSpPr/>
              <p:nvPr/>
            </p:nvSpPr>
            <p:spPr>
              <a:xfrm>
                <a:off x="2728900"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23" name="Rettangolo 222"/>
              <p:cNvSpPr/>
              <p:nvPr/>
            </p:nvSpPr>
            <p:spPr>
              <a:xfrm>
                <a:off x="2828913"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24" name="Rettangolo 223"/>
              <p:cNvSpPr/>
              <p:nvPr/>
            </p:nvSpPr>
            <p:spPr>
              <a:xfrm>
                <a:off x="2928926"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25" name="Rettangolo 224"/>
              <p:cNvSpPr/>
              <p:nvPr/>
            </p:nvSpPr>
            <p:spPr>
              <a:xfrm>
                <a:off x="3028939"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26" name="Rettangolo 225"/>
              <p:cNvSpPr/>
              <p:nvPr/>
            </p:nvSpPr>
            <p:spPr>
              <a:xfrm>
                <a:off x="3128952"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27" name="Rettangolo 226"/>
              <p:cNvSpPr/>
              <p:nvPr/>
            </p:nvSpPr>
            <p:spPr>
              <a:xfrm>
                <a:off x="2228834"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28" name="Rettangolo 227"/>
              <p:cNvSpPr/>
              <p:nvPr/>
            </p:nvSpPr>
            <p:spPr>
              <a:xfrm>
                <a:off x="2328847"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29" name="Rettangolo 228"/>
              <p:cNvSpPr/>
              <p:nvPr/>
            </p:nvSpPr>
            <p:spPr>
              <a:xfrm>
                <a:off x="2428860"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0" name="Rettangolo 229"/>
              <p:cNvSpPr/>
              <p:nvPr/>
            </p:nvSpPr>
            <p:spPr>
              <a:xfrm>
                <a:off x="2528873"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1" name="Rettangolo 230"/>
              <p:cNvSpPr/>
              <p:nvPr/>
            </p:nvSpPr>
            <p:spPr>
              <a:xfrm>
                <a:off x="2628886"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2" name="Rettangolo 231"/>
              <p:cNvSpPr/>
              <p:nvPr/>
            </p:nvSpPr>
            <p:spPr>
              <a:xfrm>
                <a:off x="2728900"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3" name="Rettangolo 232"/>
              <p:cNvSpPr/>
              <p:nvPr/>
            </p:nvSpPr>
            <p:spPr>
              <a:xfrm>
                <a:off x="2828913"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4" name="Rettangolo 233"/>
              <p:cNvSpPr/>
              <p:nvPr/>
            </p:nvSpPr>
            <p:spPr>
              <a:xfrm>
                <a:off x="2928926"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5" name="Rettangolo 234"/>
              <p:cNvSpPr/>
              <p:nvPr/>
            </p:nvSpPr>
            <p:spPr>
              <a:xfrm>
                <a:off x="3028939"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6" name="Rettangolo 235"/>
              <p:cNvSpPr/>
              <p:nvPr/>
            </p:nvSpPr>
            <p:spPr>
              <a:xfrm>
                <a:off x="3128952"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7" name="Rettangolo 236"/>
              <p:cNvSpPr/>
              <p:nvPr/>
            </p:nvSpPr>
            <p:spPr>
              <a:xfrm>
                <a:off x="2228834"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8" name="Rettangolo 237"/>
              <p:cNvSpPr/>
              <p:nvPr/>
            </p:nvSpPr>
            <p:spPr>
              <a:xfrm>
                <a:off x="2328847"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9" name="Rettangolo 238"/>
              <p:cNvSpPr/>
              <p:nvPr/>
            </p:nvSpPr>
            <p:spPr>
              <a:xfrm>
                <a:off x="2428860"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40" name="Rettangolo 239"/>
              <p:cNvSpPr/>
              <p:nvPr/>
            </p:nvSpPr>
            <p:spPr>
              <a:xfrm>
                <a:off x="2528873"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41" name="Rettangolo 240"/>
              <p:cNvSpPr/>
              <p:nvPr/>
            </p:nvSpPr>
            <p:spPr>
              <a:xfrm>
                <a:off x="2628886"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42" name="Rettangolo 241"/>
              <p:cNvSpPr/>
              <p:nvPr/>
            </p:nvSpPr>
            <p:spPr>
              <a:xfrm>
                <a:off x="2728900"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43" name="Rettangolo 242"/>
              <p:cNvSpPr/>
              <p:nvPr/>
            </p:nvSpPr>
            <p:spPr>
              <a:xfrm>
                <a:off x="2828913"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44" name="Rettangolo 243"/>
              <p:cNvSpPr/>
              <p:nvPr/>
            </p:nvSpPr>
            <p:spPr>
              <a:xfrm>
                <a:off x="2928926"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45" name="Rettangolo 244"/>
              <p:cNvSpPr/>
              <p:nvPr/>
            </p:nvSpPr>
            <p:spPr>
              <a:xfrm>
                <a:off x="3028939"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46" name="Rettangolo 245"/>
              <p:cNvSpPr/>
              <p:nvPr/>
            </p:nvSpPr>
            <p:spPr>
              <a:xfrm>
                <a:off x="3128952"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47" name="Rettangolo 246"/>
              <p:cNvSpPr/>
              <p:nvPr/>
            </p:nvSpPr>
            <p:spPr>
              <a:xfrm>
                <a:off x="2228834"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48" name="Rettangolo 247"/>
              <p:cNvSpPr/>
              <p:nvPr/>
            </p:nvSpPr>
            <p:spPr>
              <a:xfrm>
                <a:off x="2328847"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49" name="Rettangolo 248"/>
              <p:cNvSpPr/>
              <p:nvPr/>
            </p:nvSpPr>
            <p:spPr>
              <a:xfrm>
                <a:off x="2428860"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0" name="Rettangolo 249"/>
              <p:cNvSpPr/>
              <p:nvPr/>
            </p:nvSpPr>
            <p:spPr>
              <a:xfrm>
                <a:off x="2528873"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1" name="Rettangolo 250"/>
              <p:cNvSpPr/>
              <p:nvPr/>
            </p:nvSpPr>
            <p:spPr>
              <a:xfrm>
                <a:off x="2628886"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2" name="Rettangolo 251"/>
              <p:cNvSpPr/>
              <p:nvPr/>
            </p:nvSpPr>
            <p:spPr>
              <a:xfrm>
                <a:off x="2728900"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3" name="Rettangolo 252"/>
              <p:cNvSpPr/>
              <p:nvPr/>
            </p:nvSpPr>
            <p:spPr>
              <a:xfrm>
                <a:off x="2828913"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4" name="Rettangolo 253"/>
              <p:cNvSpPr/>
              <p:nvPr/>
            </p:nvSpPr>
            <p:spPr>
              <a:xfrm>
                <a:off x="2928926"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5" name="Rettangolo 254"/>
              <p:cNvSpPr/>
              <p:nvPr/>
            </p:nvSpPr>
            <p:spPr>
              <a:xfrm>
                <a:off x="3028939"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6" name="Rettangolo 255"/>
              <p:cNvSpPr/>
              <p:nvPr/>
            </p:nvSpPr>
            <p:spPr>
              <a:xfrm>
                <a:off x="3128952"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7" name="Rettangolo 256"/>
              <p:cNvSpPr/>
              <p:nvPr/>
            </p:nvSpPr>
            <p:spPr>
              <a:xfrm>
                <a:off x="2228834"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8" name="Rettangolo 257"/>
              <p:cNvSpPr/>
              <p:nvPr/>
            </p:nvSpPr>
            <p:spPr>
              <a:xfrm>
                <a:off x="2328847"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9" name="Rettangolo 258"/>
              <p:cNvSpPr/>
              <p:nvPr/>
            </p:nvSpPr>
            <p:spPr>
              <a:xfrm>
                <a:off x="2428860"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0" name="Rettangolo 259"/>
              <p:cNvSpPr/>
              <p:nvPr/>
            </p:nvSpPr>
            <p:spPr>
              <a:xfrm>
                <a:off x="2528873"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1" name="Rettangolo 260"/>
              <p:cNvSpPr/>
              <p:nvPr/>
            </p:nvSpPr>
            <p:spPr>
              <a:xfrm>
                <a:off x="2628886"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2" name="Rettangolo 261"/>
              <p:cNvSpPr/>
              <p:nvPr/>
            </p:nvSpPr>
            <p:spPr>
              <a:xfrm>
                <a:off x="2728900"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3" name="Rettangolo 262"/>
              <p:cNvSpPr/>
              <p:nvPr/>
            </p:nvSpPr>
            <p:spPr>
              <a:xfrm>
                <a:off x="2828913"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4" name="Rettangolo 263"/>
              <p:cNvSpPr/>
              <p:nvPr/>
            </p:nvSpPr>
            <p:spPr>
              <a:xfrm>
                <a:off x="2928926"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5" name="Rettangolo 264"/>
              <p:cNvSpPr/>
              <p:nvPr/>
            </p:nvSpPr>
            <p:spPr>
              <a:xfrm>
                <a:off x="3028939"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6" name="Rettangolo 265"/>
              <p:cNvSpPr/>
              <p:nvPr/>
            </p:nvSpPr>
            <p:spPr>
              <a:xfrm>
                <a:off x="3128952"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7" name="Rettangolo 266"/>
              <p:cNvSpPr/>
              <p:nvPr/>
            </p:nvSpPr>
            <p:spPr>
              <a:xfrm>
                <a:off x="2228834"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8" name="Rettangolo 267"/>
              <p:cNvSpPr/>
              <p:nvPr/>
            </p:nvSpPr>
            <p:spPr>
              <a:xfrm>
                <a:off x="2328847"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9" name="Rettangolo 268"/>
              <p:cNvSpPr/>
              <p:nvPr/>
            </p:nvSpPr>
            <p:spPr>
              <a:xfrm>
                <a:off x="2428860"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0" name="Rettangolo 269"/>
              <p:cNvSpPr/>
              <p:nvPr/>
            </p:nvSpPr>
            <p:spPr>
              <a:xfrm>
                <a:off x="2528873"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1" name="Rettangolo 270"/>
              <p:cNvSpPr/>
              <p:nvPr/>
            </p:nvSpPr>
            <p:spPr>
              <a:xfrm>
                <a:off x="2628886"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2" name="Rettangolo 271"/>
              <p:cNvSpPr/>
              <p:nvPr/>
            </p:nvSpPr>
            <p:spPr>
              <a:xfrm>
                <a:off x="2728900"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3" name="Rettangolo 272"/>
              <p:cNvSpPr/>
              <p:nvPr/>
            </p:nvSpPr>
            <p:spPr>
              <a:xfrm>
                <a:off x="2828913"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4" name="Rettangolo 273"/>
              <p:cNvSpPr/>
              <p:nvPr/>
            </p:nvSpPr>
            <p:spPr>
              <a:xfrm>
                <a:off x="2928926"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5" name="Rettangolo 274"/>
              <p:cNvSpPr/>
              <p:nvPr/>
            </p:nvSpPr>
            <p:spPr>
              <a:xfrm>
                <a:off x="3028939"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6" name="Rettangolo 275"/>
              <p:cNvSpPr/>
              <p:nvPr/>
            </p:nvSpPr>
            <p:spPr>
              <a:xfrm>
                <a:off x="3128952"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7" name="Rettangolo 276"/>
              <p:cNvSpPr/>
              <p:nvPr/>
            </p:nvSpPr>
            <p:spPr>
              <a:xfrm>
                <a:off x="2228834"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8" name="Rettangolo 277"/>
              <p:cNvSpPr/>
              <p:nvPr/>
            </p:nvSpPr>
            <p:spPr>
              <a:xfrm>
                <a:off x="2328847"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9" name="Rettangolo 278"/>
              <p:cNvSpPr/>
              <p:nvPr/>
            </p:nvSpPr>
            <p:spPr>
              <a:xfrm>
                <a:off x="2428860"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80" name="Rettangolo 279"/>
              <p:cNvSpPr/>
              <p:nvPr/>
            </p:nvSpPr>
            <p:spPr>
              <a:xfrm>
                <a:off x="2528873"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81" name="Rettangolo 280"/>
              <p:cNvSpPr/>
              <p:nvPr/>
            </p:nvSpPr>
            <p:spPr>
              <a:xfrm>
                <a:off x="2628886"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82" name="Rettangolo 281"/>
              <p:cNvSpPr/>
              <p:nvPr/>
            </p:nvSpPr>
            <p:spPr>
              <a:xfrm>
                <a:off x="2728900"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83" name="Rettangolo 282"/>
              <p:cNvSpPr/>
              <p:nvPr/>
            </p:nvSpPr>
            <p:spPr>
              <a:xfrm>
                <a:off x="2828913"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84" name="Rettangolo 283"/>
              <p:cNvSpPr/>
              <p:nvPr/>
            </p:nvSpPr>
            <p:spPr>
              <a:xfrm>
                <a:off x="2928926"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85" name="Rettangolo 284"/>
              <p:cNvSpPr/>
              <p:nvPr/>
            </p:nvSpPr>
            <p:spPr>
              <a:xfrm>
                <a:off x="3028939"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86" name="Rettangolo 285"/>
              <p:cNvSpPr/>
              <p:nvPr/>
            </p:nvSpPr>
            <p:spPr>
              <a:xfrm>
                <a:off x="3128952"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87" name="Rettangolo 286"/>
              <p:cNvSpPr/>
              <p:nvPr/>
            </p:nvSpPr>
            <p:spPr>
              <a:xfrm>
                <a:off x="2228834"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88" name="Rettangolo 287"/>
              <p:cNvSpPr/>
              <p:nvPr/>
            </p:nvSpPr>
            <p:spPr>
              <a:xfrm>
                <a:off x="2328847"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89" name="Rettangolo 288"/>
              <p:cNvSpPr/>
              <p:nvPr/>
            </p:nvSpPr>
            <p:spPr>
              <a:xfrm>
                <a:off x="2428860"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90" name="Rettangolo 289"/>
              <p:cNvSpPr/>
              <p:nvPr/>
            </p:nvSpPr>
            <p:spPr>
              <a:xfrm>
                <a:off x="2528873"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91" name="Rettangolo 290"/>
              <p:cNvSpPr/>
              <p:nvPr/>
            </p:nvSpPr>
            <p:spPr>
              <a:xfrm>
                <a:off x="2628886"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92" name="Rettangolo 291"/>
              <p:cNvSpPr/>
              <p:nvPr/>
            </p:nvSpPr>
            <p:spPr>
              <a:xfrm>
                <a:off x="2728900"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93" name="Rettangolo 292"/>
              <p:cNvSpPr/>
              <p:nvPr/>
            </p:nvSpPr>
            <p:spPr>
              <a:xfrm>
                <a:off x="2828913"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94" name="Rettangolo 293"/>
              <p:cNvSpPr/>
              <p:nvPr/>
            </p:nvSpPr>
            <p:spPr>
              <a:xfrm>
                <a:off x="2928926"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95" name="Rettangolo 294"/>
              <p:cNvSpPr/>
              <p:nvPr/>
            </p:nvSpPr>
            <p:spPr>
              <a:xfrm>
                <a:off x="3028939"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96" name="Rettangolo 295"/>
              <p:cNvSpPr/>
              <p:nvPr/>
            </p:nvSpPr>
            <p:spPr>
              <a:xfrm>
                <a:off x="3128952"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97" name="Rettangolo 296"/>
              <p:cNvSpPr/>
              <p:nvPr/>
            </p:nvSpPr>
            <p:spPr>
              <a:xfrm>
                <a:off x="2228834"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98" name="Rettangolo 297"/>
              <p:cNvSpPr/>
              <p:nvPr/>
            </p:nvSpPr>
            <p:spPr>
              <a:xfrm>
                <a:off x="2328847"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99" name="Rettangolo 298"/>
              <p:cNvSpPr/>
              <p:nvPr/>
            </p:nvSpPr>
            <p:spPr>
              <a:xfrm>
                <a:off x="2428860"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00" name="Rettangolo 299"/>
              <p:cNvSpPr/>
              <p:nvPr/>
            </p:nvSpPr>
            <p:spPr>
              <a:xfrm>
                <a:off x="2528873"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01" name="Rettangolo 300"/>
              <p:cNvSpPr/>
              <p:nvPr/>
            </p:nvSpPr>
            <p:spPr>
              <a:xfrm>
                <a:off x="2628886"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02" name="Rettangolo 301"/>
              <p:cNvSpPr/>
              <p:nvPr/>
            </p:nvSpPr>
            <p:spPr>
              <a:xfrm>
                <a:off x="2728900"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03" name="Rettangolo 302"/>
              <p:cNvSpPr/>
              <p:nvPr/>
            </p:nvSpPr>
            <p:spPr>
              <a:xfrm>
                <a:off x="2828913"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04" name="Rettangolo 303"/>
              <p:cNvSpPr/>
              <p:nvPr/>
            </p:nvSpPr>
            <p:spPr>
              <a:xfrm>
                <a:off x="2928926"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05" name="Rettangolo 304"/>
              <p:cNvSpPr/>
              <p:nvPr/>
            </p:nvSpPr>
            <p:spPr>
              <a:xfrm>
                <a:off x="3028939"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06" name="Rettangolo 305"/>
              <p:cNvSpPr/>
              <p:nvPr/>
            </p:nvSpPr>
            <p:spPr>
              <a:xfrm>
                <a:off x="3128952"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07" name="Rettangolo 306"/>
              <p:cNvSpPr/>
              <p:nvPr/>
            </p:nvSpPr>
            <p:spPr>
              <a:xfrm>
                <a:off x="2228834"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08" name="Rettangolo 307"/>
              <p:cNvSpPr/>
              <p:nvPr/>
            </p:nvSpPr>
            <p:spPr>
              <a:xfrm>
                <a:off x="2328847"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09" name="Rettangolo 308"/>
              <p:cNvSpPr/>
              <p:nvPr/>
            </p:nvSpPr>
            <p:spPr>
              <a:xfrm>
                <a:off x="2428860"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10" name="Rettangolo 309"/>
              <p:cNvSpPr/>
              <p:nvPr/>
            </p:nvSpPr>
            <p:spPr>
              <a:xfrm>
                <a:off x="2528873"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11" name="Rettangolo 310"/>
              <p:cNvSpPr/>
              <p:nvPr/>
            </p:nvSpPr>
            <p:spPr>
              <a:xfrm>
                <a:off x="2628886"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12" name="Rettangolo 311"/>
              <p:cNvSpPr/>
              <p:nvPr/>
            </p:nvSpPr>
            <p:spPr>
              <a:xfrm>
                <a:off x="2728900"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13" name="Rettangolo 312"/>
              <p:cNvSpPr/>
              <p:nvPr/>
            </p:nvSpPr>
            <p:spPr>
              <a:xfrm>
                <a:off x="2828913"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14" name="Rettangolo 313"/>
              <p:cNvSpPr/>
              <p:nvPr/>
            </p:nvSpPr>
            <p:spPr>
              <a:xfrm>
                <a:off x="2928926"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15" name="Rettangolo 314"/>
              <p:cNvSpPr/>
              <p:nvPr/>
            </p:nvSpPr>
            <p:spPr>
              <a:xfrm>
                <a:off x="3028939"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16" name="Rettangolo 315"/>
              <p:cNvSpPr/>
              <p:nvPr/>
            </p:nvSpPr>
            <p:spPr>
              <a:xfrm>
                <a:off x="3128952"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17" name="Rettangolo 316"/>
              <p:cNvSpPr/>
              <p:nvPr/>
            </p:nvSpPr>
            <p:spPr>
              <a:xfrm>
                <a:off x="3228966"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18" name="Rettangolo 317"/>
              <p:cNvSpPr/>
              <p:nvPr/>
            </p:nvSpPr>
            <p:spPr>
              <a:xfrm>
                <a:off x="3328979"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19" name="Rettangolo 318"/>
              <p:cNvSpPr/>
              <p:nvPr/>
            </p:nvSpPr>
            <p:spPr>
              <a:xfrm>
                <a:off x="3428992"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20" name="Rettangolo 319"/>
              <p:cNvSpPr/>
              <p:nvPr/>
            </p:nvSpPr>
            <p:spPr>
              <a:xfrm>
                <a:off x="3529005"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21" name="Rettangolo 320"/>
              <p:cNvSpPr/>
              <p:nvPr/>
            </p:nvSpPr>
            <p:spPr>
              <a:xfrm>
                <a:off x="3629018"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22" name="Rettangolo 321"/>
              <p:cNvSpPr/>
              <p:nvPr/>
            </p:nvSpPr>
            <p:spPr>
              <a:xfrm>
                <a:off x="3729032"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23" name="Rettangolo 322"/>
              <p:cNvSpPr/>
              <p:nvPr/>
            </p:nvSpPr>
            <p:spPr>
              <a:xfrm>
                <a:off x="3829045"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24" name="Rettangolo 323"/>
              <p:cNvSpPr/>
              <p:nvPr/>
            </p:nvSpPr>
            <p:spPr>
              <a:xfrm>
                <a:off x="3929058"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25" name="Rettangolo 324"/>
              <p:cNvSpPr/>
              <p:nvPr/>
            </p:nvSpPr>
            <p:spPr>
              <a:xfrm>
                <a:off x="4029071"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26" name="Rettangolo 325"/>
              <p:cNvSpPr/>
              <p:nvPr/>
            </p:nvSpPr>
            <p:spPr>
              <a:xfrm>
                <a:off x="4129084"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27" name="Rettangolo 326"/>
              <p:cNvSpPr/>
              <p:nvPr/>
            </p:nvSpPr>
            <p:spPr>
              <a:xfrm>
                <a:off x="3228966"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28" name="Rettangolo 327"/>
              <p:cNvSpPr/>
              <p:nvPr/>
            </p:nvSpPr>
            <p:spPr>
              <a:xfrm>
                <a:off x="3328979"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29" name="Rettangolo 328"/>
              <p:cNvSpPr/>
              <p:nvPr/>
            </p:nvSpPr>
            <p:spPr>
              <a:xfrm>
                <a:off x="3428992"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30" name="Rettangolo 329"/>
              <p:cNvSpPr/>
              <p:nvPr/>
            </p:nvSpPr>
            <p:spPr>
              <a:xfrm>
                <a:off x="3529005"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31" name="Rettangolo 330"/>
              <p:cNvSpPr/>
              <p:nvPr/>
            </p:nvSpPr>
            <p:spPr>
              <a:xfrm>
                <a:off x="3629018"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32" name="Rettangolo 331"/>
              <p:cNvSpPr/>
              <p:nvPr/>
            </p:nvSpPr>
            <p:spPr>
              <a:xfrm>
                <a:off x="3729032"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33" name="Rettangolo 332"/>
              <p:cNvSpPr/>
              <p:nvPr/>
            </p:nvSpPr>
            <p:spPr>
              <a:xfrm>
                <a:off x="3829045"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34" name="Rettangolo 333"/>
              <p:cNvSpPr/>
              <p:nvPr/>
            </p:nvSpPr>
            <p:spPr>
              <a:xfrm>
                <a:off x="3929058"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35" name="Rettangolo 334"/>
              <p:cNvSpPr/>
              <p:nvPr/>
            </p:nvSpPr>
            <p:spPr>
              <a:xfrm>
                <a:off x="4029071"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36" name="Rettangolo 335"/>
              <p:cNvSpPr/>
              <p:nvPr/>
            </p:nvSpPr>
            <p:spPr>
              <a:xfrm>
                <a:off x="4129084"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37" name="Rettangolo 336"/>
              <p:cNvSpPr/>
              <p:nvPr/>
            </p:nvSpPr>
            <p:spPr>
              <a:xfrm>
                <a:off x="3228966"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38" name="Rettangolo 337"/>
              <p:cNvSpPr/>
              <p:nvPr/>
            </p:nvSpPr>
            <p:spPr>
              <a:xfrm>
                <a:off x="3328979"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39" name="Rettangolo 338"/>
              <p:cNvSpPr/>
              <p:nvPr/>
            </p:nvSpPr>
            <p:spPr>
              <a:xfrm>
                <a:off x="3428992"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40" name="Rettangolo 339"/>
              <p:cNvSpPr/>
              <p:nvPr/>
            </p:nvSpPr>
            <p:spPr>
              <a:xfrm>
                <a:off x="3529005"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41" name="Rettangolo 340"/>
              <p:cNvSpPr/>
              <p:nvPr/>
            </p:nvSpPr>
            <p:spPr>
              <a:xfrm>
                <a:off x="3629018"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42" name="Rettangolo 341"/>
              <p:cNvSpPr/>
              <p:nvPr/>
            </p:nvSpPr>
            <p:spPr>
              <a:xfrm>
                <a:off x="3729032"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43" name="Rettangolo 342"/>
              <p:cNvSpPr/>
              <p:nvPr/>
            </p:nvSpPr>
            <p:spPr>
              <a:xfrm>
                <a:off x="3829045"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44" name="Rettangolo 343"/>
              <p:cNvSpPr/>
              <p:nvPr/>
            </p:nvSpPr>
            <p:spPr>
              <a:xfrm>
                <a:off x="3929058"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45" name="Rettangolo 344"/>
              <p:cNvSpPr/>
              <p:nvPr/>
            </p:nvSpPr>
            <p:spPr>
              <a:xfrm>
                <a:off x="4029071"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46" name="Rettangolo 345"/>
              <p:cNvSpPr/>
              <p:nvPr/>
            </p:nvSpPr>
            <p:spPr>
              <a:xfrm>
                <a:off x="4129084"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47" name="Rettangolo 346"/>
              <p:cNvSpPr/>
              <p:nvPr/>
            </p:nvSpPr>
            <p:spPr>
              <a:xfrm>
                <a:off x="3228966"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48" name="Rettangolo 347"/>
              <p:cNvSpPr/>
              <p:nvPr/>
            </p:nvSpPr>
            <p:spPr>
              <a:xfrm>
                <a:off x="3328979"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49" name="Rettangolo 348"/>
              <p:cNvSpPr/>
              <p:nvPr/>
            </p:nvSpPr>
            <p:spPr>
              <a:xfrm>
                <a:off x="3428992"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50" name="Rettangolo 349"/>
              <p:cNvSpPr/>
              <p:nvPr/>
            </p:nvSpPr>
            <p:spPr>
              <a:xfrm>
                <a:off x="3529005"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51" name="Rettangolo 350"/>
              <p:cNvSpPr/>
              <p:nvPr/>
            </p:nvSpPr>
            <p:spPr>
              <a:xfrm>
                <a:off x="3629018"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52" name="Rettangolo 351"/>
              <p:cNvSpPr/>
              <p:nvPr/>
            </p:nvSpPr>
            <p:spPr>
              <a:xfrm>
                <a:off x="3729032"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53" name="Rettangolo 352"/>
              <p:cNvSpPr/>
              <p:nvPr/>
            </p:nvSpPr>
            <p:spPr>
              <a:xfrm>
                <a:off x="3829045"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54" name="Rettangolo 353"/>
              <p:cNvSpPr/>
              <p:nvPr/>
            </p:nvSpPr>
            <p:spPr>
              <a:xfrm>
                <a:off x="3929058"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55" name="Rettangolo 354"/>
              <p:cNvSpPr/>
              <p:nvPr/>
            </p:nvSpPr>
            <p:spPr>
              <a:xfrm>
                <a:off x="4029071"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56" name="Rettangolo 355"/>
              <p:cNvSpPr/>
              <p:nvPr/>
            </p:nvSpPr>
            <p:spPr>
              <a:xfrm>
                <a:off x="4129084"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57" name="Rettangolo 356"/>
              <p:cNvSpPr/>
              <p:nvPr/>
            </p:nvSpPr>
            <p:spPr>
              <a:xfrm>
                <a:off x="3228966"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58" name="Rettangolo 357"/>
              <p:cNvSpPr/>
              <p:nvPr/>
            </p:nvSpPr>
            <p:spPr>
              <a:xfrm>
                <a:off x="3328979"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59" name="Rettangolo 358"/>
              <p:cNvSpPr/>
              <p:nvPr/>
            </p:nvSpPr>
            <p:spPr>
              <a:xfrm>
                <a:off x="3428992"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60" name="Rettangolo 359"/>
              <p:cNvSpPr/>
              <p:nvPr/>
            </p:nvSpPr>
            <p:spPr>
              <a:xfrm>
                <a:off x="3529005"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61" name="Rettangolo 360"/>
              <p:cNvSpPr/>
              <p:nvPr/>
            </p:nvSpPr>
            <p:spPr>
              <a:xfrm>
                <a:off x="3629018"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62" name="Rettangolo 361"/>
              <p:cNvSpPr/>
              <p:nvPr/>
            </p:nvSpPr>
            <p:spPr>
              <a:xfrm>
                <a:off x="3729032"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63" name="Rettangolo 362"/>
              <p:cNvSpPr/>
              <p:nvPr/>
            </p:nvSpPr>
            <p:spPr>
              <a:xfrm>
                <a:off x="3829045"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64" name="Rettangolo 363"/>
              <p:cNvSpPr/>
              <p:nvPr/>
            </p:nvSpPr>
            <p:spPr>
              <a:xfrm>
                <a:off x="3929058"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65" name="Rettangolo 364"/>
              <p:cNvSpPr/>
              <p:nvPr/>
            </p:nvSpPr>
            <p:spPr>
              <a:xfrm>
                <a:off x="4029071"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66" name="Rettangolo 365"/>
              <p:cNvSpPr/>
              <p:nvPr/>
            </p:nvSpPr>
            <p:spPr>
              <a:xfrm>
                <a:off x="4129084"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67" name="Rettangolo 366"/>
              <p:cNvSpPr/>
              <p:nvPr/>
            </p:nvSpPr>
            <p:spPr>
              <a:xfrm>
                <a:off x="3228966"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68" name="Rettangolo 367"/>
              <p:cNvSpPr/>
              <p:nvPr/>
            </p:nvSpPr>
            <p:spPr>
              <a:xfrm>
                <a:off x="3328979"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69" name="Rettangolo 368"/>
              <p:cNvSpPr/>
              <p:nvPr/>
            </p:nvSpPr>
            <p:spPr>
              <a:xfrm>
                <a:off x="3428992"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70" name="Rettangolo 369"/>
              <p:cNvSpPr/>
              <p:nvPr/>
            </p:nvSpPr>
            <p:spPr>
              <a:xfrm>
                <a:off x="3529005"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71" name="Rettangolo 370"/>
              <p:cNvSpPr/>
              <p:nvPr/>
            </p:nvSpPr>
            <p:spPr>
              <a:xfrm>
                <a:off x="3629018"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72" name="Rettangolo 371"/>
              <p:cNvSpPr/>
              <p:nvPr/>
            </p:nvSpPr>
            <p:spPr>
              <a:xfrm>
                <a:off x="3729032"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73" name="Rettangolo 372"/>
              <p:cNvSpPr/>
              <p:nvPr/>
            </p:nvSpPr>
            <p:spPr>
              <a:xfrm>
                <a:off x="3829045"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74" name="Rettangolo 373"/>
              <p:cNvSpPr/>
              <p:nvPr/>
            </p:nvSpPr>
            <p:spPr>
              <a:xfrm>
                <a:off x="3929058"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75" name="Rettangolo 374"/>
              <p:cNvSpPr/>
              <p:nvPr/>
            </p:nvSpPr>
            <p:spPr>
              <a:xfrm>
                <a:off x="4029071"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76" name="Rettangolo 375"/>
              <p:cNvSpPr/>
              <p:nvPr/>
            </p:nvSpPr>
            <p:spPr>
              <a:xfrm>
                <a:off x="4129084"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77" name="Rettangolo 376"/>
              <p:cNvSpPr/>
              <p:nvPr/>
            </p:nvSpPr>
            <p:spPr>
              <a:xfrm>
                <a:off x="3228966"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78" name="Rettangolo 377"/>
              <p:cNvSpPr/>
              <p:nvPr/>
            </p:nvSpPr>
            <p:spPr>
              <a:xfrm>
                <a:off x="3328979"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79" name="Rettangolo 378"/>
              <p:cNvSpPr/>
              <p:nvPr/>
            </p:nvSpPr>
            <p:spPr>
              <a:xfrm>
                <a:off x="3428992"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80" name="Rettangolo 379"/>
              <p:cNvSpPr/>
              <p:nvPr/>
            </p:nvSpPr>
            <p:spPr>
              <a:xfrm>
                <a:off x="3529005"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81" name="Rettangolo 380"/>
              <p:cNvSpPr/>
              <p:nvPr/>
            </p:nvSpPr>
            <p:spPr>
              <a:xfrm>
                <a:off x="3629018"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82" name="Rettangolo 381"/>
              <p:cNvSpPr/>
              <p:nvPr/>
            </p:nvSpPr>
            <p:spPr>
              <a:xfrm>
                <a:off x="3729032"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83" name="Rettangolo 382"/>
              <p:cNvSpPr/>
              <p:nvPr/>
            </p:nvSpPr>
            <p:spPr>
              <a:xfrm>
                <a:off x="3829045"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84" name="Rettangolo 383"/>
              <p:cNvSpPr/>
              <p:nvPr/>
            </p:nvSpPr>
            <p:spPr>
              <a:xfrm>
                <a:off x="3929058"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85" name="Rettangolo 384"/>
              <p:cNvSpPr/>
              <p:nvPr/>
            </p:nvSpPr>
            <p:spPr>
              <a:xfrm>
                <a:off x="4029071"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86" name="Rettangolo 385"/>
              <p:cNvSpPr/>
              <p:nvPr/>
            </p:nvSpPr>
            <p:spPr>
              <a:xfrm>
                <a:off x="4129084"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87" name="Rettangolo 386"/>
              <p:cNvSpPr/>
              <p:nvPr/>
            </p:nvSpPr>
            <p:spPr>
              <a:xfrm>
                <a:off x="3228966"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88" name="Rettangolo 387"/>
              <p:cNvSpPr/>
              <p:nvPr/>
            </p:nvSpPr>
            <p:spPr>
              <a:xfrm>
                <a:off x="3328979"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89" name="Rettangolo 388"/>
              <p:cNvSpPr/>
              <p:nvPr/>
            </p:nvSpPr>
            <p:spPr>
              <a:xfrm>
                <a:off x="3428992"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90" name="Rettangolo 389"/>
              <p:cNvSpPr/>
              <p:nvPr/>
            </p:nvSpPr>
            <p:spPr>
              <a:xfrm>
                <a:off x="3529005"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91" name="Rettangolo 390"/>
              <p:cNvSpPr/>
              <p:nvPr/>
            </p:nvSpPr>
            <p:spPr>
              <a:xfrm>
                <a:off x="3629018"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92" name="Rettangolo 391"/>
              <p:cNvSpPr/>
              <p:nvPr/>
            </p:nvSpPr>
            <p:spPr>
              <a:xfrm>
                <a:off x="3729032"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93" name="Rettangolo 392"/>
              <p:cNvSpPr/>
              <p:nvPr/>
            </p:nvSpPr>
            <p:spPr>
              <a:xfrm>
                <a:off x="3829045"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94" name="Rettangolo 393"/>
              <p:cNvSpPr/>
              <p:nvPr/>
            </p:nvSpPr>
            <p:spPr>
              <a:xfrm>
                <a:off x="3929058"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95" name="Rettangolo 394"/>
              <p:cNvSpPr/>
              <p:nvPr/>
            </p:nvSpPr>
            <p:spPr>
              <a:xfrm>
                <a:off x="4029071"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96" name="Rettangolo 395"/>
              <p:cNvSpPr/>
              <p:nvPr/>
            </p:nvSpPr>
            <p:spPr>
              <a:xfrm>
                <a:off x="4129084"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97" name="Rettangolo 396"/>
              <p:cNvSpPr/>
              <p:nvPr/>
            </p:nvSpPr>
            <p:spPr>
              <a:xfrm>
                <a:off x="3228966"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98" name="Rettangolo 397"/>
              <p:cNvSpPr/>
              <p:nvPr/>
            </p:nvSpPr>
            <p:spPr>
              <a:xfrm>
                <a:off x="3328979"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99" name="Rettangolo 398"/>
              <p:cNvSpPr/>
              <p:nvPr/>
            </p:nvSpPr>
            <p:spPr>
              <a:xfrm>
                <a:off x="3428992"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0" name="Rettangolo 399"/>
              <p:cNvSpPr/>
              <p:nvPr/>
            </p:nvSpPr>
            <p:spPr>
              <a:xfrm>
                <a:off x="3529005"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1" name="Rettangolo 400"/>
              <p:cNvSpPr/>
              <p:nvPr/>
            </p:nvSpPr>
            <p:spPr>
              <a:xfrm>
                <a:off x="3629018"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2" name="Rettangolo 401"/>
              <p:cNvSpPr/>
              <p:nvPr/>
            </p:nvSpPr>
            <p:spPr>
              <a:xfrm>
                <a:off x="3729032"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3" name="Rettangolo 402"/>
              <p:cNvSpPr/>
              <p:nvPr/>
            </p:nvSpPr>
            <p:spPr>
              <a:xfrm>
                <a:off x="3829045"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4" name="Rettangolo 403"/>
              <p:cNvSpPr/>
              <p:nvPr/>
            </p:nvSpPr>
            <p:spPr>
              <a:xfrm>
                <a:off x="3929058"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5" name="Rettangolo 404"/>
              <p:cNvSpPr/>
              <p:nvPr/>
            </p:nvSpPr>
            <p:spPr>
              <a:xfrm>
                <a:off x="4029071"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6" name="Rettangolo 405"/>
              <p:cNvSpPr/>
              <p:nvPr/>
            </p:nvSpPr>
            <p:spPr>
              <a:xfrm>
                <a:off x="4129084"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7" name="Rettangolo 406"/>
              <p:cNvSpPr/>
              <p:nvPr/>
            </p:nvSpPr>
            <p:spPr>
              <a:xfrm>
                <a:off x="3228966"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8" name="Rettangolo 407"/>
              <p:cNvSpPr/>
              <p:nvPr/>
            </p:nvSpPr>
            <p:spPr>
              <a:xfrm>
                <a:off x="3328979"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9" name="Rettangolo 408"/>
              <p:cNvSpPr/>
              <p:nvPr/>
            </p:nvSpPr>
            <p:spPr>
              <a:xfrm>
                <a:off x="3428992"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10" name="Rettangolo 409"/>
              <p:cNvSpPr/>
              <p:nvPr/>
            </p:nvSpPr>
            <p:spPr>
              <a:xfrm>
                <a:off x="3529005"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11" name="Rettangolo 410"/>
              <p:cNvSpPr/>
              <p:nvPr/>
            </p:nvSpPr>
            <p:spPr>
              <a:xfrm>
                <a:off x="3629018"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12" name="Rettangolo 411"/>
              <p:cNvSpPr/>
              <p:nvPr/>
            </p:nvSpPr>
            <p:spPr>
              <a:xfrm>
                <a:off x="3729032"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13" name="Rettangolo 412"/>
              <p:cNvSpPr/>
              <p:nvPr/>
            </p:nvSpPr>
            <p:spPr>
              <a:xfrm>
                <a:off x="3829045"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14" name="Rettangolo 413"/>
              <p:cNvSpPr/>
              <p:nvPr/>
            </p:nvSpPr>
            <p:spPr>
              <a:xfrm>
                <a:off x="3929058"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15" name="Rettangolo 414"/>
              <p:cNvSpPr/>
              <p:nvPr/>
            </p:nvSpPr>
            <p:spPr>
              <a:xfrm>
                <a:off x="4029071"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16" name="Rettangolo 415"/>
              <p:cNvSpPr/>
              <p:nvPr/>
            </p:nvSpPr>
            <p:spPr>
              <a:xfrm>
                <a:off x="4129084"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17" name="Rettangolo 416"/>
              <p:cNvSpPr/>
              <p:nvPr/>
            </p:nvSpPr>
            <p:spPr>
              <a:xfrm>
                <a:off x="4129084"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18" name="Rettangolo 417"/>
              <p:cNvSpPr/>
              <p:nvPr/>
            </p:nvSpPr>
            <p:spPr>
              <a:xfrm>
                <a:off x="4229098"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19" name="Rettangolo 418"/>
              <p:cNvSpPr/>
              <p:nvPr/>
            </p:nvSpPr>
            <p:spPr>
              <a:xfrm>
                <a:off x="4329111"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20" name="Rettangolo 419"/>
              <p:cNvSpPr/>
              <p:nvPr/>
            </p:nvSpPr>
            <p:spPr>
              <a:xfrm>
                <a:off x="4429124"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21" name="Rettangolo 420"/>
              <p:cNvSpPr/>
              <p:nvPr/>
            </p:nvSpPr>
            <p:spPr>
              <a:xfrm>
                <a:off x="4429125"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22" name="Rettangolo 421"/>
              <p:cNvSpPr/>
              <p:nvPr/>
            </p:nvSpPr>
            <p:spPr>
              <a:xfrm>
                <a:off x="4529139"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23" name="Rettangolo 422"/>
              <p:cNvSpPr/>
              <p:nvPr/>
            </p:nvSpPr>
            <p:spPr>
              <a:xfrm>
                <a:off x="4629152"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24" name="Rettangolo 423"/>
              <p:cNvSpPr/>
              <p:nvPr/>
            </p:nvSpPr>
            <p:spPr>
              <a:xfrm>
                <a:off x="4729165"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25" name="Rettangolo 424"/>
              <p:cNvSpPr/>
              <p:nvPr/>
            </p:nvSpPr>
            <p:spPr>
              <a:xfrm>
                <a:off x="4829178"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26" name="Rettangolo 425"/>
              <p:cNvSpPr/>
              <p:nvPr/>
            </p:nvSpPr>
            <p:spPr>
              <a:xfrm>
                <a:off x="4929191"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27" name="Rettangolo 426"/>
              <p:cNvSpPr/>
              <p:nvPr/>
            </p:nvSpPr>
            <p:spPr>
              <a:xfrm>
                <a:off x="4129084"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28" name="Rettangolo 427"/>
              <p:cNvSpPr/>
              <p:nvPr/>
            </p:nvSpPr>
            <p:spPr>
              <a:xfrm>
                <a:off x="4229098"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29" name="Rettangolo 428"/>
              <p:cNvSpPr/>
              <p:nvPr/>
            </p:nvSpPr>
            <p:spPr>
              <a:xfrm>
                <a:off x="4329111"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30" name="Rettangolo 429"/>
              <p:cNvSpPr/>
              <p:nvPr/>
            </p:nvSpPr>
            <p:spPr>
              <a:xfrm>
                <a:off x="4429124"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31" name="Rettangolo 430"/>
              <p:cNvSpPr/>
              <p:nvPr/>
            </p:nvSpPr>
            <p:spPr>
              <a:xfrm>
                <a:off x="4429125"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32" name="Rettangolo 431"/>
              <p:cNvSpPr/>
              <p:nvPr/>
            </p:nvSpPr>
            <p:spPr>
              <a:xfrm>
                <a:off x="4529139"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33" name="Rettangolo 432"/>
              <p:cNvSpPr/>
              <p:nvPr/>
            </p:nvSpPr>
            <p:spPr>
              <a:xfrm>
                <a:off x="4629152"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34" name="Rettangolo 433"/>
              <p:cNvSpPr/>
              <p:nvPr/>
            </p:nvSpPr>
            <p:spPr>
              <a:xfrm>
                <a:off x="4729165"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35" name="Rettangolo 434"/>
              <p:cNvSpPr/>
              <p:nvPr/>
            </p:nvSpPr>
            <p:spPr>
              <a:xfrm>
                <a:off x="4829178"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36" name="Rettangolo 435"/>
              <p:cNvSpPr/>
              <p:nvPr/>
            </p:nvSpPr>
            <p:spPr>
              <a:xfrm>
                <a:off x="4929191"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37" name="Rettangolo 436"/>
              <p:cNvSpPr/>
              <p:nvPr/>
            </p:nvSpPr>
            <p:spPr>
              <a:xfrm>
                <a:off x="4129084"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38" name="Rettangolo 437"/>
              <p:cNvSpPr/>
              <p:nvPr/>
            </p:nvSpPr>
            <p:spPr>
              <a:xfrm>
                <a:off x="4229098"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39" name="Rettangolo 438"/>
              <p:cNvSpPr/>
              <p:nvPr/>
            </p:nvSpPr>
            <p:spPr>
              <a:xfrm>
                <a:off x="4329111"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40" name="Rettangolo 439"/>
              <p:cNvSpPr/>
              <p:nvPr/>
            </p:nvSpPr>
            <p:spPr>
              <a:xfrm>
                <a:off x="4429124"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41" name="Rettangolo 440"/>
              <p:cNvSpPr/>
              <p:nvPr/>
            </p:nvSpPr>
            <p:spPr>
              <a:xfrm>
                <a:off x="4429125"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42" name="Rettangolo 441"/>
              <p:cNvSpPr/>
              <p:nvPr/>
            </p:nvSpPr>
            <p:spPr>
              <a:xfrm>
                <a:off x="4529139"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43" name="Rettangolo 442"/>
              <p:cNvSpPr/>
              <p:nvPr/>
            </p:nvSpPr>
            <p:spPr>
              <a:xfrm>
                <a:off x="4629152"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44" name="Rettangolo 443"/>
              <p:cNvSpPr/>
              <p:nvPr/>
            </p:nvSpPr>
            <p:spPr>
              <a:xfrm>
                <a:off x="4729165"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45" name="Rettangolo 444"/>
              <p:cNvSpPr/>
              <p:nvPr/>
            </p:nvSpPr>
            <p:spPr>
              <a:xfrm>
                <a:off x="4829178"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46" name="Rettangolo 445"/>
              <p:cNvSpPr/>
              <p:nvPr/>
            </p:nvSpPr>
            <p:spPr>
              <a:xfrm>
                <a:off x="4929191"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47" name="Rettangolo 446"/>
              <p:cNvSpPr/>
              <p:nvPr/>
            </p:nvSpPr>
            <p:spPr>
              <a:xfrm>
                <a:off x="4129084"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48" name="Rettangolo 447"/>
              <p:cNvSpPr/>
              <p:nvPr/>
            </p:nvSpPr>
            <p:spPr>
              <a:xfrm>
                <a:off x="4229098"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49" name="Rettangolo 448"/>
              <p:cNvSpPr/>
              <p:nvPr/>
            </p:nvSpPr>
            <p:spPr>
              <a:xfrm>
                <a:off x="4329111"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50" name="Rettangolo 449"/>
              <p:cNvSpPr/>
              <p:nvPr/>
            </p:nvSpPr>
            <p:spPr>
              <a:xfrm>
                <a:off x="4429124"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51" name="Rettangolo 450"/>
              <p:cNvSpPr/>
              <p:nvPr/>
            </p:nvSpPr>
            <p:spPr>
              <a:xfrm>
                <a:off x="4429125"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52" name="Rettangolo 451"/>
              <p:cNvSpPr/>
              <p:nvPr/>
            </p:nvSpPr>
            <p:spPr>
              <a:xfrm>
                <a:off x="4529139"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53" name="Rettangolo 452"/>
              <p:cNvSpPr/>
              <p:nvPr/>
            </p:nvSpPr>
            <p:spPr>
              <a:xfrm>
                <a:off x="4629152"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54" name="Rettangolo 453"/>
              <p:cNvSpPr/>
              <p:nvPr/>
            </p:nvSpPr>
            <p:spPr>
              <a:xfrm>
                <a:off x="4729165"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55" name="Rettangolo 454"/>
              <p:cNvSpPr/>
              <p:nvPr/>
            </p:nvSpPr>
            <p:spPr>
              <a:xfrm>
                <a:off x="4829178"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56" name="Rettangolo 455"/>
              <p:cNvSpPr/>
              <p:nvPr/>
            </p:nvSpPr>
            <p:spPr>
              <a:xfrm>
                <a:off x="4929191"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57" name="Rettangolo 456"/>
              <p:cNvSpPr/>
              <p:nvPr/>
            </p:nvSpPr>
            <p:spPr>
              <a:xfrm>
                <a:off x="4129084"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58" name="Rettangolo 457"/>
              <p:cNvSpPr/>
              <p:nvPr/>
            </p:nvSpPr>
            <p:spPr>
              <a:xfrm>
                <a:off x="4229098"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59" name="Rettangolo 458"/>
              <p:cNvSpPr/>
              <p:nvPr/>
            </p:nvSpPr>
            <p:spPr>
              <a:xfrm>
                <a:off x="4329111"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60" name="Rettangolo 459"/>
              <p:cNvSpPr/>
              <p:nvPr/>
            </p:nvSpPr>
            <p:spPr>
              <a:xfrm>
                <a:off x="4429124"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61" name="Rettangolo 460"/>
              <p:cNvSpPr/>
              <p:nvPr/>
            </p:nvSpPr>
            <p:spPr>
              <a:xfrm>
                <a:off x="4429125"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62" name="Rettangolo 461"/>
              <p:cNvSpPr/>
              <p:nvPr/>
            </p:nvSpPr>
            <p:spPr>
              <a:xfrm>
                <a:off x="4529139"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63" name="Rettangolo 462"/>
              <p:cNvSpPr/>
              <p:nvPr/>
            </p:nvSpPr>
            <p:spPr>
              <a:xfrm>
                <a:off x="4629152"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64" name="Rettangolo 463"/>
              <p:cNvSpPr/>
              <p:nvPr/>
            </p:nvSpPr>
            <p:spPr>
              <a:xfrm>
                <a:off x="4729165"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65" name="Rettangolo 464"/>
              <p:cNvSpPr/>
              <p:nvPr/>
            </p:nvSpPr>
            <p:spPr>
              <a:xfrm>
                <a:off x="4829178"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66" name="Rettangolo 465"/>
              <p:cNvSpPr/>
              <p:nvPr/>
            </p:nvSpPr>
            <p:spPr>
              <a:xfrm>
                <a:off x="4929191"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67" name="Rettangolo 466"/>
              <p:cNvSpPr/>
              <p:nvPr/>
            </p:nvSpPr>
            <p:spPr>
              <a:xfrm>
                <a:off x="4129084"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68" name="Rettangolo 467"/>
              <p:cNvSpPr/>
              <p:nvPr/>
            </p:nvSpPr>
            <p:spPr>
              <a:xfrm>
                <a:off x="4229098"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69" name="Rettangolo 468"/>
              <p:cNvSpPr/>
              <p:nvPr/>
            </p:nvSpPr>
            <p:spPr>
              <a:xfrm>
                <a:off x="4329111"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70" name="Rettangolo 469"/>
              <p:cNvSpPr/>
              <p:nvPr/>
            </p:nvSpPr>
            <p:spPr>
              <a:xfrm>
                <a:off x="4429124"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71" name="Rettangolo 470"/>
              <p:cNvSpPr/>
              <p:nvPr/>
            </p:nvSpPr>
            <p:spPr>
              <a:xfrm>
                <a:off x="4429125"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72" name="Rettangolo 471"/>
              <p:cNvSpPr/>
              <p:nvPr/>
            </p:nvSpPr>
            <p:spPr>
              <a:xfrm>
                <a:off x="4529139"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73" name="Rettangolo 472"/>
              <p:cNvSpPr/>
              <p:nvPr/>
            </p:nvSpPr>
            <p:spPr>
              <a:xfrm>
                <a:off x="4629152"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74" name="Rettangolo 473"/>
              <p:cNvSpPr/>
              <p:nvPr/>
            </p:nvSpPr>
            <p:spPr>
              <a:xfrm>
                <a:off x="4729165"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75" name="Rettangolo 474"/>
              <p:cNvSpPr/>
              <p:nvPr/>
            </p:nvSpPr>
            <p:spPr>
              <a:xfrm>
                <a:off x="4829178"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76" name="Rettangolo 475"/>
              <p:cNvSpPr/>
              <p:nvPr/>
            </p:nvSpPr>
            <p:spPr>
              <a:xfrm>
                <a:off x="4929191"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77" name="Rettangolo 476"/>
              <p:cNvSpPr/>
              <p:nvPr/>
            </p:nvSpPr>
            <p:spPr>
              <a:xfrm>
                <a:off x="4129084"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78" name="Rettangolo 477"/>
              <p:cNvSpPr/>
              <p:nvPr/>
            </p:nvSpPr>
            <p:spPr>
              <a:xfrm>
                <a:off x="4229098"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79" name="Rettangolo 478"/>
              <p:cNvSpPr/>
              <p:nvPr/>
            </p:nvSpPr>
            <p:spPr>
              <a:xfrm>
                <a:off x="4329111"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80" name="Rettangolo 479"/>
              <p:cNvSpPr/>
              <p:nvPr/>
            </p:nvSpPr>
            <p:spPr>
              <a:xfrm>
                <a:off x="4429124"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81" name="Rettangolo 480"/>
              <p:cNvSpPr/>
              <p:nvPr/>
            </p:nvSpPr>
            <p:spPr>
              <a:xfrm>
                <a:off x="4429125"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82" name="Rettangolo 481"/>
              <p:cNvSpPr/>
              <p:nvPr/>
            </p:nvSpPr>
            <p:spPr>
              <a:xfrm>
                <a:off x="4529139"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83" name="Rettangolo 482"/>
              <p:cNvSpPr/>
              <p:nvPr/>
            </p:nvSpPr>
            <p:spPr>
              <a:xfrm>
                <a:off x="4629152"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84" name="Rettangolo 483"/>
              <p:cNvSpPr/>
              <p:nvPr/>
            </p:nvSpPr>
            <p:spPr>
              <a:xfrm>
                <a:off x="4729165"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85" name="Rettangolo 484"/>
              <p:cNvSpPr/>
              <p:nvPr/>
            </p:nvSpPr>
            <p:spPr>
              <a:xfrm>
                <a:off x="4829178"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86" name="Rettangolo 485"/>
              <p:cNvSpPr/>
              <p:nvPr/>
            </p:nvSpPr>
            <p:spPr>
              <a:xfrm>
                <a:off x="4929191"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87" name="Rettangolo 486"/>
              <p:cNvSpPr/>
              <p:nvPr/>
            </p:nvSpPr>
            <p:spPr>
              <a:xfrm>
                <a:off x="4129084"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88" name="Rettangolo 487"/>
              <p:cNvSpPr/>
              <p:nvPr/>
            </p:nvSpPr>
            <p:spPr>
              <a:xfrm>
                <a:off x="4229098"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89" name="Rettangolo 488"/>
              <p:cNvSpPr/>
              <p:nvPr/>
            </p:nvSpPr>
            <p:spPr>
              <a:xfrm>
                <a:off x="4329111"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90" name="Rettangolo 489"/>
              <p:cNvSpPr/>
              <p:nvPr/>
            </p:nvSpPr>
            <p:spPr>
              <a:xfrm>
                <a:off x="4429124"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91" name="Rettangolo 490"/>
              <p:cNvSpPr/>
              <p:nvPr/>
            </p:nvSpPr>
            <p:spPr>
              <a:xfrm>
                <a:off x="4429125"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92" name="Rettangolo 491"/>
              <p:cNvSpPr/>
              <p:nvPr/>
            </p:nvSpPr>
            <p:spPr>
              <a:xfrm>
                <a:off x="4529139"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93" name="Rettangolo 492"/>
              <p:cNvSpPr/>
              <p:nvPr/>
            </p:nvSpPr>
            <p:spPr>
              <a:xfrm>
                <a:off x="4629152"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94" name="Rettangolo 493"/>
              <p:cNvSpPr/>
              <p:nvPr/>
            </p:nvSpPr>
            <p:spPr>
              <a:xfrm>
                <a:off x="4729165"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95" name="Rettangolo 494"/>
              <p:cNvSpPr/>
              <p:nvPr/>
            </p:nvSpPr>
            <p:spPr>
              <a:xfrm>
                <a:off x="4829178"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96" name="Rettangolo 495"/>
              <p:cNvSpPr/>
              <p:nvPr/>
            </p:nvSpPr>
            <p:spPr>
              <a:xfrm>
                <a:off x="4929191"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97" name="Rettangolo 496"/>
              <p:cNvSpPr/>
              <p:nvPr/>
            </p:nvSpPr>
            <p:spPr>
              <a:xfrm>
                <a:off x="4129084"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98" name="Rettangolo 497"/>
              <p:cNvSpPr/>
              <p:nvPr/>
            </p:nvSpPr>
            <p:spPr>
              <a:xfrm>
                <a:off x="4229098"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99" name="Rettangolo 498"/>
              <p:cNvSpPr/>
              <p:nvPr/>
            </p:nvSpPr>
            <p:spPr>
              <a:xfrm>
                <a:off x="4329111"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00" name="Rettangolo 499"/>
              <p:cNvSpPr/>
              <p:nvPr/>
            </p:nvSpPr>
            <p:spPr>
              <a:xfrm>
                <a:off x="4429124"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01" name="Rettangolo 500"/>
              <p:cNvSpPr/>
              <p:nvPr/>
            </p:nvSpPr>
            <p:spPr>
              <a:xfrm>
                <a:off x="4429125"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02" name="Rettangolo 501"/>
              <p:cNvSpPr/>
              <p:nvPr/>
            </p:nvSpPr>
            <p:spPr>
              <a:xfrm>
                <a:off x="4529139"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03" name="Rettangolo 502"/>
              <p:cNvSpPr/>
              <p:nvPr/>
            </p:nvSpPr>
            <p:spPr>
              <a:xfrm>
                <a:off x="4629152"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04" name="Rettangolo 503"/>
              <p:cNvSpPr/>
              <p:nvPr/>
            </p:nvSpPr>
            <p:spPr>
              <a:xfrm>
                <a:off x="4729165"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05" name="Rettangolo 504"/>
              <p:cNvSpPr/>
              <p:nvPr/>
            </p:nvSpPr>
            <p:spPr>
              <a:xfrm>
                <a:off x="4829178"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06" name="Rettangolo 505"/>
              <p:cNvSpPr/>
              <p:nvPr/>
            </p:nvSpPr>
            <p:spPr>
              <a:xfrm>
                <a:off x="4929191"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07" name="Rettangolo 506"/>
              <p:cNvSpPr/>
              <p:nvPr/>
            </p:nvSpPr>
            <p:spPr>
              <a:xfrm>
                <a:off x="4129084"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08" name="Rettangolo 507"/>
              <p:cNvSpPr/>
              <p:nvPr/>
            </p:nvSpPr>
            <p:spPr>
              <a:xfrm>
                <a:off x="4229098"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09" name="Rettangolo 508"/>
              <p:cNvSpPr/>
              <p:nvPr/>
            </p:nvSpPr>
            <p:spPr>
              <a:xfrm>
                <a:off x="4329111"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10" name="Rettangolo 509"/>
              <p:cNvSpPr/>
              <p:nvPr/>
            </p:nvSpPr>
            <p:spPr>
              <a:xfrm>
                <a:off x="4429124"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11" name="Rettangolo 510"/>
              <p:cNvSpPr/>
              <p:nvPr/>
            </p:nvSpPr>
            <p:spPr>
              <a:xfrm>
                <a:off x="4429125"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12" name="Rettangolo 511"/>
              <p:cNvSpPr/>
              <p:nvPr/>
            </p:nvSpPr>
            <p:spPr>
              <a:xfrm>
                <a:off x="4529139"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13" name="Rettangolo 512"/>
              <p:cNvSpPr/>
              <p:nvPr/>
            </p:nvSpPr>
            <p:spPr>
              <a:xfrm>
                <a:off x="4629152"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14" name="Rettangolo 513"/>
              <p:cNvSpPr/>
              <p:nvPr/>
            </p:nvSpPr>
            <p:spPr>
              <a:xfrm>
                <a:off x="4729165"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15" name="Rettangolo 514"/>
              <p:cNvSpPr/>
              <p:nvPr/>
            </p:nvSpPr>
            <p:spPr>
              <a:xfrm>
                <a:off x="4829178"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16" name="Rettangolo 515"/>
              <p:cNvSpPr/>
              <p:nvPr/>
            </p:nvSpPr>
            <p:spPr>
              <a:xfrm>
                <a:off x="4929191"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17" name="Rettangolo 516"/>
              <p:cNvSpPr/>
              <p:nvPr/>
            </p:nvSpPr>
            <p:spPr>
              <a:xfrm>
                <a:off x="4929191"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18" name="Rettangolo 517"/>
              <p:cNvSpPr/>
              <p:nvPr/>
            </p:nvSpPr>
            <p:spPr>
              <a:xfrm>
                <a:off x="5029205"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19" name="Rettangolo 518"/>
              <p:cNvSpPr/>
              <p:nvPr/>
            </p:nvSpPr>
            <p:spPr>
              <a:xfrm>
                <a:off x="5129218"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20" name="Rettangolo 519"/>
              <p:cNvSpPr/>
              <p:nvPr/>
            </p:nvSpPr>
            <p:spPr>
              <a:xfrm>
                <a:off x="5229231"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21" name="Rettangolo 520"/>
              <p:cNvSpPr/>
              <p:nvPr/>
            </p:nvSpPr>
            <p:spPr>
              <a:xfrm>
                <a:off x="5329244"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22" name="Rettangolo 521"/>
              <p:cNvSpPr/>
              <p:nvPr/>
            </p:nvSpPr>
            <p:spPr>
              <a:xfrm>
                <a:off x="5429257"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23" name="Rettangolo 522"/>
              <p:cNvSpPr/>
              <p:nvPr/>
            </p:nvSpPr>
            <p:spPr>
              <a:xfrm>
                <a:off x="5529271"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24" name="Rettangolo 523"/>
              <p:cNvSpPr/>
              <p:nvPr/>
            </p:nvSpPr>
            <p:spPr>
              <a:xfrm>
                <a:off x="5629284"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25" name="Rettangolo 524"/>
              <p:cNvSpPr/>
              <p:nvPr/>
            </p:nvSpPr>
            <p:spPr>
              <a:xfrm>
                <a:off x="5729297"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26" name="Rettangolo 525"/>
              <p:cNvSpPr/>
              <p:nvPr/>
            </p:nvSpPr>
            <p:spPr>
              <a:xfrm>
                <a:off x="5829310"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27" name="Rettangolo 526"/>
              <p:cNvSpPr/>
              <p:nvPr/>
            </p:nvSpPr>
            <p:spPr>
              <a:xfrm>
                <a:off x="4929191"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28" name="Rettangolo 527"/>
              <p:cNvSpPr/>
              <p:nvPr/>
            </p:nvSpPr>
            <p:spPr>
              <a:xfrm>
                <a:off x="5029205"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29" name="Rettangolo 528"/>
              <p:cNvSpPr/>
              <p:nvPr/>
            </p:nvSpPr>
            <p:spPr>
              <a:xfrm>
                <a:off x="5129218"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30" name="Rettangolo 529"/>
              <p:cNvSpPr/>
              <p:nvPr/>
            </p:nvSpPr>
            <p:spPr>
              <a:xfrm>
                <a:off x="5229231"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31" name="Rettangolo 530"/>
              <p:cNvSpPr/>
              <p:nvPr/>
            </p:nvSpPr>
            <p:spPr>
              <a:xfrm>
                <a:off x="5329244"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32" name="Rettangolo 531"/>
              <p:cNvSpPr/>
              <p:nvPr/>
            </p:nvSpPr>
            <p:spPr>
              <a:xfrm>
                <a:off x="5429257"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33" name="Rettangolo 532"/>
              <p:cNvSpPr/>
              <p:nvPr/>
            </p:nvSpPr>
            <p:spPr>
              <a:xfrm>
                <a:off x="5529271"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34" name="Rettangolo 533"/>
              <p:cNvSpPr/>
              <p:nvPr/>
            </p:nvSpPr>
            <p:spPr>
              <a:xfrm>
                <a:off x="5629284"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35" name="Rettangolo 534"/>
              <p:cNvSpPr/>
              <p:nvPr/>
            </p:nvSpPr>
            <p:spPr>
              <a:xfrm>
                <a:off x="5729297"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36" name="Rettangolo 535"/>
              <p:cNvSpPr/>
              <p:nvPr/>
            </p:nvSpPr>
            <p:spPr>
              <a:xfrm>
                <a:off x="5829310"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37" name="Rettangolo 536"/>
              <p:cNvSpPr/>
              <p:nvPr/>
            </p:nvSpPr>
            <p:spPr>
              <a:xfrm>
                <a:off x="4929191"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38" name="Rettangolo 537"/>
              <p:cNvSpPr/>
              <p:nvPr/>
            </p:nvSpPr>
            <p:spPr>
              <a:xfrm>
                <a:off x="5029205"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39" name="Rettangolo 538"/>
              <p:cNvSpPr/>
              <p:nvPr/>
            </p:nvSpPr>
            <p:spPr>
              <a:xfrm>
                <a:off x="5129218"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40" name="Rettangolo 539"/>
              <p:cNvSpPr/>
              <p:nvPr/>
            </p:nvSpPr>
            <p:spPr>
              <a:xfrm>
                <a:off x="5229231"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41" name="Rettangolo 540"/>
              <p:cNvSpPr/>
              <p:nvPr/>
            </p:nvSpPr>
            <p:spPr>
              <a:xfrm>
                <a:off x="5329244"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42" name="Rettangolo 541"/>
              <p:cNvSpPr/>
              <p:nvPr/>
            </p:nvSpPr>
            <p:spPr>
              <a:xfrm>
                <a:off x="5429257"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43" name="Rettangolo 542"/>
              <p:cNvSpPr/>
              <p:nvPr/>
            </p:nvSpPr>
            <p:spPr>
              <a:xfrm>
                <a:off x="5529271"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44" name="Rettangolo 543"/>
              <p:cNvSpPr/>
              <p:nvPr/>
            </p:nvSpPr>
            <p:spPr>
              <a:xfrm>
                <a:off x="5629284"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45" name="Rettangolo 544"/>
              <p:cNvSpPr/>
              <p:nvPr/>
            </p:nvSpPr>
            <p:spPr>
              <a:xfrm>
                <a:off x="5729297"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46" name="Rettangolo 545"/>
              <p:cNvSpPr/>
              <p:nvPr/>
            </p:nvSpPr>
            <p:spPr>
              <a:xfrm>
                <a:off x="5829310"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47" name="Rettangolo 546"/>
              <p:cNvSpPr/>
              <p:nvPr/>
            </p:nvSpPr>
            <p:spPr>
              <a:xfrm>
                <a:off x="4929191"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48" name="Rettangolo 547"/>
              <p:cNvSpPr/>
              <p:nvPr/>
            </p:nvSpPr>
            <p:spPr>
              <a:xfrm>
                <a:off x="5029205"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49" name="Rettangolo 548"/>
              <p:cNvSpPr/>
              <p:nvPr/>
            </p:nvSpPr>
            <p:spPr>
              <a:xfrm>
                <a:off x="5129218"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50" name="Rettangolo 549"/>
              <p:cNvSpPr/>
              <p:nvPr/>
            </p:nvSpPr>
            <p:spPr>
              <a:xfrm>
                <a:off x="5229231"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51" name="Rettangolo 550"/>
              <p:cNvSpPr/>
              <p:nvPr/>
            </p:nvSpPr>
            <p:spPr>
              <a:xfrm>
                <a:off x="5329244"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52" name="Rettangolo 551"/>
              <p:cNvSpPr/>
              <p:nvPr/>
            </p:nvSpPr>
            <p:spPr>
              <a:xfrm>
                <a:off x="5429257"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53" name="Rettangolo 552"/>
              <p:cNvSpPr/>
              <p:nvPr/>
            </p:nvSpPr>
            <p:spPr>
              <a:xfrm>
                <a:off x="5529271"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54" name="Rettangolo 553"/>
              <p:cNvSpPr/>
              <p:nvPr/>
            </p:nvSpPr>
            <p:spPr>
              <a:xfrm>
                <a:off x="5629284"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55" name="Rettangolo 554"/>
              <p:cNvSpPr/>
              <p:nvPr/>
            </p:nvSpPr>
            <p:spPr>
              <a:xfrm>
                <a:off x="5729297"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56" name="Rettangolo 555"/>
              <p:cNvSpPr/>
              <p:nvPr/>
            </p:nvSpPr>
            <p:spPr>
              <a:xfrm>
                <a:off x="5829310"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57" name="Rettangolo 556"/>
              <p:cNvSpPr/>
              <p:nvPr/>
            </p:nvSpPr>
            <p:spPr>
              <a:xfrm>
                <a:off x="4929191"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58" name="Rettangolo 557"/>
              <p:cNvSpPr/>
              <p:nvPr/>
            </p:nvSpPr>
            <p:spPr>
              <a:xfrm>
                <a:off x="5029205"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59" name="Rettangolo 558"/>
              <p:cNvSpPr/>
              <p:nvPr/>
            </p:nvSpPr>
            <p:spPr>
              <a:xfrm>
                <a:off x="5129218"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60" name="Rettangolo 559"/>
              <p:cNvSpPr/>
              <p:nvPr/>
            </p:nvSpPr>
            <p:spPr>
              <a:xfrm>
                <a:off x="5229231"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61" name="Rettangolo 560"/>
              <p:cNvSpPr/>
              <p:nvPr/>
            </p:nvSpPr>
            <p:spPr>
              <a:xfrm>
                <a:off x="5329244"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62" name="Rettangolo 561"/>
              <p:cNvSpPr/>
              <p:nvPr/>
            </p:nvSpPr>
            <p:spPr>
              <a:xfrm>
                <a:off x="5429257"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63" name="Rettangolo 562"/>
              <p:cNvSpPr/>
              <p:nvPr/>
            </p:nvSpPr>
            <p:spPr>
              <a:xfrm>
                <a:off x="5529271"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64" name="Rettangolo 563"/>
              <p:cNvSpPr/>
              <p:nvPr/>
            </p:nvSpPr>
            <p:spPr>
              <a:xfrm>
                <a:off x="5629284"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65" name="Rettangolo 564"/>
              <p:cNvSpPr/>
              <p:nvPr/>
            </p:nvSpPr>
            <p:spPr>
              <a:xfrm>
                <a:off x="5729297"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66" name="Rettangolo 565"/>
              <p:cNvSpPr/>
              <p:nvPr/>
            </p:nvSpPr>
            <p:spPr>
              <a:xfrm>
                <a:off x="5829310"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67" name="Rettangolo 566"/>
              <p:cNvSpPr/>
              <p:nvPr/>
            </p:nvSpPr>
            <p:spPr>
              <a:xfrm>
                <a:off x="4929191"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68" name="Rettangolo 567"/>
              <p:cNvSpPr/>
              <p:nvPr/>
            </p:nvSpPr>
            <p:spPr>
              <a:xfrm>
                <a:off x="5029205"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69" name="Rettangolo 568"/>
              <p:cNvSpPr/>
              <p:nvPr/>
            </p:nvSpPr>
            <p:spPr>
              <a:xfrm>
                <a:off x="5129218"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70" name="Rettangolo 569"/>
              <p:cNvSpPr/>
              <p:nvPr/>
            </p:nvSpPr>
            <p:spPr>
              <a:xfrm>
                <a:off x="5229231"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71" name="Rettangolo 570"/>
              <p:cNvSpPr/>
              <p:nvPr/>
            </p:nvSpPr>
            <p:spPr>
              <a:xfrm>
                <a:off x="5329244"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72" name="Rettangolo 571"/>
              <p:cNvSpPr/>
              <p:nvPr/>
            </p:nvSpPr>
            <p:spPr>
              <a:xfrm>
                <a:off x="5429257"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73" name="Rettangolo 572"/>
              <p:cNvSpPr/>
              <p:nvPr/>
            </p:nvSpPr>
            <p:spPr>
              <a:xfrm>
                <a:off x="5529271"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74" name="Rettangolo 573"/>
              <p:cNvSpPr/>
              <p:nvPr/>
            </p:nvSpPr>
            <p:spPr>
              <a:xfrm>
                <a:off x="5629284"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75" name="Rettangolo 574"/>
              <p:cNvSpPr/>
              <p:nvPr/>
            </p:nvSpPr>
            <p:spPr>
              <a:xfrm>
                <a:off x="5729297"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76" name="Rettangolo 575"/>
              <p:cNvSpPr/>
              <p:nvPr/>
            </p:nvSpPr>
            <p:spPr>
              <a:xfrm>
                <a:off x="5829310"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77" name="Rettangolo 576"/>
              <p:cNvSpPr/>
              <p:nvPr/>
            </p:nvSpPr>
            <p:spPr>
              <a:xfrm>
                <a:off x="4929191"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78" name="Rettangolo 577"/>
              <p:cNvSpPr/>
              <p:nvPr/>
            </p:nvSpPr>
            <p:spPr>
              <a:xfrm>
                <a:off x="5029205"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79" name="Rettangolo 578"/>
              <p:cNvSpPr/>
              <p:nvPr/>
            </p:nvSpPr>
            <p:spPr>
              <a:xfrm>
                <a:off x="5129218"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80" name="Rettangolo 579"/>
              <p:cNvSpPr/>
              <p:nvPr/>
            </p:nvSpPr>
            <p:spPr>
              <a:xfrm>
                <a:off x="5229231"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81" name="Rettangolo 580"/>
              <p:cNvSpPr/>
              <p:nvPr/>
            </p:nvSpPr>
            <p:spPr>
              <a:xfrm>
                <a:off x="5329244"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82" name="Rettangolo 581"/>
              <p:cNvSpPr/>
              <p:nvPr/>
            </p:nvSpPr>
            <p:spPr>
              <a:xfrm>
                <a:off x="5429257"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83" name="Rettangolo 582"/>
              <p:cNvSpPr/>
              <p:nvPr/>
            </p:nvSpPr>
            <p:spPr>
              <a:xfrm>
                <a:off x="5529271"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84" name="Rettangolo 583"/>
              <p:cNvSpPr/>
              <p:nvPr/>
            </p:nvSpPr>
            <p:spPr>
              <a:xfrm>
                <a:off x="5629284"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85" name="Rettangolo 584"/>
              <p:cNvSpPr/>
              <p:nvPr/>
            </p:nvSpPr>
            <p:spPr>
              <a:xfrm>
                <a:off x="5729297"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86" name="Rettangolo 585"/>
              <p:cNvSpPr/>
              <p:nvPr/>
            </p:nvSpPr>
            <p:spPr>
              <a:xfrm>
                <a:off x="5829310"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87" name="Rettangolo 586"/>
              <p:cNvSpPr/>
              <p:nvPr/>
            </p:nvSpPr>
            <p:spPr>
              <a:xfrm>
                <a:off x="4929191"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88" name="Rettangolo 587"/>
              <p:cNvSpPr/>
              <p:nvPr/>
            </p:nvSpPr>
            <p:spPr>
              <a:xfrm>
                <a:off x="5029205"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89" name="Rettangolo 588"/>
              <p:cNvSpPr/>
              <p:nvPr/>
            </p:nvSpPr>
            <p:spPr>
              <a:xfrm>
                <a:off x="5129218"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90" name="Rettangolo 589"/>
              <p:cNvSpPr/>
              <p:nvPr/>
            </p:nvSpPr>
            <p:spPr>
              <a:xfrm>
                <a:off x="5229231"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91" name="Rettangolo 590"/>
              <p:cNvSpPr/>
              <p:nvPr/>
            </p:nvSpPr>
            <p:spPr>
              <a:xfrm>
                <a:off x="5329244"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92" name="Rettangolo 591"/>
              <p:cNvSpPr/>
              <p:nvPr/>
            </p:nvSpPr>
            <p:spPr>
              <a:xfrm>
                <a:off x="5429257"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93" name="Rettangolo 592"/>
              <p:cNvSpPr/>
              <p:nvPr/>
            </p:nvSpPr>
            <p:spPr>
              <a:xfrm>
                <a:off x="5529271"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94" name="Rettangolo 593"/>
              <p:cNvSpPr/>
              <p:nvPr/>
            </p:nvSpPr>
            <p:spPr>
              <a:xfrm>
                <a:off x="5629284"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95" name="Rettangolo 594"/>
              <p:cNvSpPr/>
              <p:nvPr/>
            </p:nvSpPr>
            <p:spPr>
              <a:xfrm>
                <a:off x="5729297"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96" name="Rettangolo 595"/>
              <p:cNvSpPr/>
              <p:nvPr/>
            </p:nvSpPr>
            <p:spPr>
              <a:xfrm>
                <a:off x="5829310"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97" name="Rettangolo 596"/>
              <p:cNvSpPr/>
              <p:nvPr/>
            </p:nvSpPr>
            <p:spPr>
              <a:xfrm>
                <a:off x="4929191"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98" name="Rettangolo 597"/>
              <p:cNvSpPr/>
              <p:nvPr/>
            </p:nvSpPr>
            <p:spPr>
              <a:xfrm>
                <a:off x="5029205"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99" name="Rettangolo 598"/>
              <p:cNvSpPr/>
              <p:nvPr/>
            </p:nvSpPr>
            <p:spPr>
              <a:xfrm>
                <a:off x="5129218"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00" name="Rettangolo 599"/>
              <p:cNvSpPr/>
              <p:nvPr/>
            </p:nvSpPr>
            <p:spPr>
              <a:xfrm>
                <a:off x="5229231"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01" name="Rettangolo 600"/>
              <p:cNvSpPr/>
              <p:nvPr/>
            </p:nvSpPr>
            <p:spPr>
              <a:xfrm>
                <a:off x="5329244"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02" name="Rettangolo 601"/>
              <p:cNvSpPr/>
              <p:nvPr/>
            </p:nvSpPr>
            <p:spPr>
              <a:xfrm>
                <a:off x="5429257"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03" name="Rettangolo 602"/>
              <p:cNvSpPr/>
              <p:nvPr/>
            </p:nvSpPr>
            <p:spPr>
              <a:xfrm>
                <a:off x="5529271"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04" name="Rettangolo 603"/>
              <p:cNvSpPr/>
              <p:nvPr/>
            </p:nvSpPr>
            <p:spPr>
              <a:xfrm>
                <a:off x="5629284"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05" name="Rettangolo 604"/>
              <p:cNvSpPr/>
              <p:nvPr/>
            </p:nvSpPr>
            <p:spPr>
              <a:xfrm>
                <a:off x="5729297"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06" name="Rettangolo 605"/>
              <p:cNvSpPr/>
              <p:nvPr/>
            </p:nvSpPr>
            <p:spPr>
              <a:xfrm>
                <a:off x="5829310"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07" name="Rettangolo 606"/>
              <p:cNvSpPr/>
              <p:nvPr/>
            </p:nvSpPr>
            <p:spPr>
              <a:xfrm>
                <a:off x="4929191"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08" name="Rettangolo 607"/>
              <p:cNvSpPr/>
              <p:nvPr/>
            </p:nvSpPr>
            <p:spPr>
              <a:xfrm>
                <a:off x="5029205"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09" name="Rettangolo 608"/>
              <p:cNvSpPr/>
              <p:nvPr/>
            </p:nvSpPr>
            <p:spPr>
              <a:xfrm>
                <a:off x="5129218"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10" name="Rettangolo 609"/>
              <p:cNvSpPr/>
              <p:nvPr/>
            </p:nvSpPr>
            <p:spPr>
              <a:xfrm>
                <a:off x="5229231"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11" name="Rettangolo 610"/>
              <p:cNvSpPr/>
              <p:nvPr/>
            </p:nvSpPr>
            <p:spPr>
              <a:xfrm>
                <a:off x="5329244"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12" name="Rettangolo 611"/>
              <p:cNvSpPr/>
              <p:nvPr/>
            </p:nvSpPr>
            <p:spPr>
              <a:xfrm>
                <a:off x="5429257"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13" name="Rettangolo 612"/>
              <p:cNvSpPr/>
              <p:nvPr/>
            </p:nvSpPr>
            <p:spPr>
              <a:xfrm>
                <a:off x="5529271"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14" name="Rettangolo 613"/>
              <p:cNvSpPr/>
              <p:nvPr/>
            </p:nvSpPr>
            <p:spPr>
              <a:xfrm>
                <a:off x="5629284"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15" name="Rettangolo 614"/>
              <p:cNvSpPr/>
              <p:nvPr/>
            </p:nvSpPr>
            <p:spPr>
              <a:xfrm>
                <a:off x="5729297"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16" name="Rettangolo 615"/>
              <p:cNvSpPr/>
              <p:nvPr/>
            </p:nvSpPr>
            <p:spPr>
              <a:xfrm>
                <a:off x="5829310"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617" name="Gruppo 1256"/>
              <p:cNvGrpSpPr/>
              <p:nvPr/>
            </p:nvGrpSpPr>
            <p:grpSpPr>
              <a:xfrm>
                <a:off x="5929319" y="3929051"/>
                <a:ext cx="2800364" cy="1000130"/>
                <a:chOff x="1500166" y="5214950"/>
                <a:chExt cx="2000264" cy="714380"/>
              </a:xfrm>
            </p:grpSpPr>
            <p:sp>
              <p:nvSpPr>
                <p:cNvPr id="618" name="Rettangolo 617"/>
                <p:cNvSpPr/>
                <p:nvPr/>
              </p:nvSpPr>
              <p:spPr>
                <a:xfrm>
                  <a:off x="1500166"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19" name="Rettangolo 618"/>
                <p:cNvSpPr/>
                <p:nvPr/>
              </p:nvSpPr>
              <p:spPr>
                <a:xfrm>
                  <a:off x="1571604"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20" name="Rettangolo 619"/>
                <p:cNvSpPr/>
                <p:nvPr/>
              </p:nvSpPr>
              <p:spPr>
                <a:xfrm>
                  <a:off x="1643042"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21" name="Rettangolo 620"/>
                <p:cNvSpPr/>
                <p:nvPr/>
              </p:nvSpPr>
              <p:spPr>
                <a:xfrm>
                  <a:off x="1714480"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22" name="Rettangolo 621"/>
                <p:cNvSpPr/>
                <p:nvPr/>
              </p:nvSpPr>
              <p:spPr>
                <a:xfrm>
                  <a:off x="1785918"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23" name="Rettangolo 622"/>
                <p:cNvSpPr/>
                <p:nvPr/>
              </p:nvSpPr>
              <p:spPr>
                <a:xfrm>
                  <a:off x="1857356"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24" name="Rettangolo 623"/>
                <p:cNvSpPr/>
                <p:nvPr/>
              </p:nvSpPr>
              <p:spPr>
                <a:xfrm>
                  <a:off x="1928794"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25" name="Rettangolo 624"/>
                <p:cNvSpPr/>
                <p:nvPr/>
              </p:nvSpPr>
              <p:spPr>
                <a:xfrm>
                  <a:off x="2000232"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26" name="Rettangolo 625"/>
                <p:cNvSpPr/>
                <p:nvPr/>
              </p:nvSpPr>
              <p:spPr>
                <a:xfrm>
                  <a:off x="2071670"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27" name="Rettangolo 626"/>
                <p:cNvSpPr/>
                <p:nvPr/>
              </p:nvSpPr>
              <p:spPr>
                <a:xfrm>
                  <a:off x="2143108"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28" name="Rettangolo 627"/>
                <p:cNvSpPr/>
                <p:nvPr/>
              </p:nvSpPr>
              <p:spPr>
                <a:xfrm>
                  <a:off x="1500166"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29" name="Rettangolo 628"/>
                <p:cNvSpPr/>
                <p:nvPr/>
              </p:nvSpPr>
              <p:spPr>
                <a:xfrm>
                  <a:off x="1571604"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30" name="Rettangolo 629"/>
                <p:cNvSpPr/>
                <p:nvPr/>
              </p:nvSpPr>
              <p:spPr>
                <a:xfrm>
                  <a:off x="1643042"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31" name="Rettangolo 630"/>
                <p:cNvSpPr/>
                <p:nvPr/>
              </p:nvSpPr>
              <p:spPr>
                <a:xfrm>
                  <a:off x="1714480"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32" name="Rettangolo 631"/>
                <p:cNvSpPr/>
                <p:nvPr/>
              </p:nvSpPr>
              <p:spPr>
                <a:xfrm>
                  <a:off x="1785918"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33" name="Rettangolo 632"/>
                <p:cNvSpPr/>
                <p:nvPr/>
              </p:nvSpPr>
              <p:spPr>
                <a:xfrm>
                  <a:off x="1857356"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34" name="Rettangolo 633"/>
                <p:cNvSpPr/>
                <p:nvPr/>
              </p:nvSpPr>
              <p:spPr>
                <a:xfrm>
                  <a:off x="1928794"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35" name="Rettangolo 634"/>
                <p:cNvSpPr/>
                <p:nvPr/>
              </p:nvSpPr>
              <p:spPr>
                <a:xfrm>
                  <a:off x="2000232"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36" name="Rettangolo 635"/>
                <p:cNvSpPr/>
                <p:nvPr/>
              </p:nvSpPr>
              <p:spPr>
                <a:xfrm>
                  <a:off x="2071670"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37" name="Rettangolo 636"/>
                <p:cNvSpPr/>
                <p:nvPr/>
              </p:nvSpPr>
              <p:spPr>
                <a:xfrm>
                  <a:off x="2143108"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38" name="Rettangolo 637"/>
                <p:cNvSpPr/>
                <p:nvPr/>
              </p:nvSpPr>
              <p:spPr>
                <a:xfrm>
                  <a:off x="1500166"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39" name="Rettangolo 638"/>
                <p:cNvSpPr/>
                <p:nvPr/>
              </p:nvSpPr>
              <p:spPr>
                <a:xfrm>
                  <a:off x="1571604"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40" name="Rettangolo 639"/>
                <p:cNvSpPr/>
                <p:nvPr/>
              </p:nvSpPr>
              <p:spPr>
                <a:xfrm>
                  <a:off x="1643042"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41" name="Rettangolo 640"/>
                <p:cNvSpPr/>
                <p:nvPr/>
              </p:nvSpPr>
              <p:spPr>
                <a:xfrm>
                  <a:off x="1714480"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42" name="Rettangolo 641"/>
                <p:cNvSpPr/>
                <p:nvPr/>
              </p:nvSpPr>
              <p:spPr>
                <a:xfrm>
                  <a:off x="1785918"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43" name="Rettangolo 642"/>
                <p:cNvSpPr/>
                <p:nvPr/>
              </p:nvSpPr>
              <p:spPr>
                <a:xfrm>
                  <a:off x="1857356"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44" name="Rettangolo 643"/>
                <p:cNvSpPr/>
                <p:nvPr/>
              </p:nvSpPr>
              <p:spPr>
                <a:xfrm>
                  <a:off x="1928794"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45" name="Rettangolo 644"/>
                <p:cNvSpPr/>
                <p:nvPr/>
              </p:nvSpPr>
              <p:spPr>
                <a:xfrm>
                  <a:off x="2000232"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46" name="Rettangolo 645"/>
                <p:cNvSpPr/>
                <p:nvPr/>
              </p:nvSpPr>
              <p:spPr>
                <a:xfrm>
                  <a:off x="2071670"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47" name="Rettangolo 646"/>
                <p:cNvSpPr/>
                <p:nvPr/>
              </p:nvSpPr>
              <p:spPr>
                <a:xfrm>
                  <a:off x="2143108"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48" name="Rettangolo 647"/>
                <p:cNvSpPr/>
                <p:nvPr/>
              </p:nvSpPr>
              <p:spPr>
                <a:xfrm>
                  <a:off x="1500166"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49" name="Rettangolo 648"/>
                <p:cNvSpPr/>
                <p:nvPr/>
              </p:nvSpPr>
              <p:spPr>
                <a:xfrm>
                  <a:off x="1571604"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50" name="Rettangolo 649"/>
                <p:cNvSpPr/>
                <p:nvPr/>
              </p:nvSpPr>
              <p:spPr>
                <a:xfrm>
                  <a:off x="1643042"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51" name="Rettangolo 650"/>
                <p:cNvSpPr/>
                <p:nvPr/>
              </p:nvSpPr>
              <p:spPr>
                <a:xfrm>
                  <a:off x="1714480"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52" name="Rettangolo 651"/>
                <p:cNvSpPr/>
                <p:nvPr/>
              </p:nvSpPr>
              <p:spPr>
                <a:xfrm>
                  <a:off x="1785918"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53" name="Rettangolo 652"/>
                <p:cNvSpPr/>
                <p:nvPr/>
              </p:nvSpPr>
              <p:spPr>
                <a:xfrm>
                  <a:off x="1857356"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54" name="Rettangolo 653"/>
                <p:cNvSpPr/>
                <p:nvPr/>
              </p:nvSpPr>
              <p:spPr>
                <a:xfrm>
                  <a:off x="1928794"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55" name="Rettangolo 654"/>
                <p:cNvSpPr/>
                <p:nvPr/>
              </p:nvSpPr>
              <p:spPr>
                <a:xfrm>
                  <a:off x="2000232"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56" name="Rettangolo 655"/>
                <p:cNvSpPr/>
                <p:nvPr/>
              </p:nvSpPr>
              <p:spPr>
                <a:xfrm>
                  <a:off x="2071670"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57" name="Rettangolo 656"/>
                <p:cNvSpPr/>
                <p:nvPr/>
              </p:nvSpPr>
              <p:spPr>
                <a:xfrm>
                  <a:off x="2143108"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58" name="Rettangolo 657"/>
                <p:cNvSpPr/>
                <p:nvPr/>
              </p:nvSpPr>
              <p:spPr>
                <a:xfrm>
                  <a:off x="1500166"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59" name="Rettangolo 658"/>
                <p:cNvSpPr/>
                <p:nvPr/>
              </p:nvSpPr>
              <p:spPr>
                <a:xfrm>
                  <a:off x="1571604"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60" name="Rettangolo 659"/>
                <p:cNvSpPr/>
                <p:nvPr/>
              </p:nvSpPr>
              <p:spPr>
                <a:xfrm>
                  <a:off x="1643042"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61" name="Rettangolo 660"/>
                <p:cNvSpPr/>
                <p:nvPr/>
              </p:nvSpPr>
              <p:spPr>
                <a:xfrm>
                  <a:off x="1714480"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62" name="Rettangolo 661"/>
                <p:cNvSpPr/>
                <p:nvPr/>
              </p:nvSpPr>
              <p:spPr>
                <a:xfrm>
                  <a:off x="1785918"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63" name="Rettangolo 662"/>
                <p:cNvSpPr/>
                <p:nvPr/>
              </p:nvSpPr>
              <p:spPr>
                <a:xfrm>
                  <a:off x="1857356"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64" name="Rettangolo 663"/>
                <p:cNvSpPr/>
                <p:nvPr/>
              </p:nvSpPr>
              <p:spPr>
                <a:xfrm>
                  <a:off x="1928794"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65" name="Rettangolo 664"/>
                <p:cNvSpPr/>
                <p:nvPr/>
              </p:nvSpPr>
              <p:spPr>
                <a:xfrm>
                  <a:off x="2000232"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66" name="Rettangolo 665"/>
                <p:cNvSpPr/>
                <p:nvPr/>
              </p:nvSpPr>
              <p:spPr>
                <a:xfrm>
                  <a:off x="2071670"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67" name="Rettangolo 666"/>
                <p:cNvSpPr/>
                <p:nvPr/>
              </p:nvSpPr>
              <p:spPr>
                <a:xfrm>
                  <a:off x="2143108"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68" name="Rettangolo 667"/>
                <p:cNvSpPr/>
                <p:nvPr/>
              </p:nvSpPr>
              <p:spPr>
                <a:xfrm>
                  <a:off x="1500166"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69" name="Rettangolo 668"/>
                <p:cNvSpPr/>
                <p:nvPr/>
              </p:nvSpPr>
              <p:spPr>
                <a:xfrm>
                  <a:off x="1571604"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70" name="Rettangolo 669"/>
                <p:cNvSpPr/>
                <p:nvPr/>
              </p:nvSpPr>
              <p:spPr>
                <a:xfrm>
                  <a:off x="1643042"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71" name="Rettangolo 670"/>
                <p:cNvSpPr/>
                <p:nvPr/>
              </p:nvSpPr>
              <p:spPr>
                <a:xfrm>
                  <a:off x="1714480"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72" name="Rettangolo 671"/>
                <p:cNvSpPr/>
                <p:nvPr/>
              </p:nvSpPr>
              <p:spPr>
                <a:xfrm>
                  <a:off x="1785918"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73" name="Rettangolo 672"/>
                <p:cNvSpPr/>
                <p:nvPr/>
              </p:nvSpPr>
              <p:spPr>
                <a:xfrm>
                  <a:off x="1857356"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74" name="Rettangolo 673"/>
                <p:cNvSpPr/>
                <p:nvPr/>
              </p:nvSpPr>
              <p:spPr>
                <a:xfrm>
                  <a:off x="1928794"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75" name="Rettangolo 674"/>
                <p:cNvSpPr/>
                <p:nvPr/>
              </p:nvSpPr>
              <p:spPr>
                <a:xfrm>
                  <a:off x="2000232"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76" name="Rettangolo 675"/>
                <p:cNvSpPr/>
                <p:nvPr/>
              </p:nvSpPr>
              <p:spPr>
                <a:xfrm>
                  <a:off x="2071670"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77" name="Rettangolo 676"/>
                <p:cNvSpPr/>
                <p:nvPr/>
              </p:nvSpPr>
              <p:spPr>
                <a:xfrm>
                  <a:off x="2143108"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78" name="Rettangolo 677"/>
                <p:cNvSpPr/>
                <p:nvPr/>
              </p:nvSpPr>
              <p:spPr>
                <a:xfrm>
                  <a:off x="1500166"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79" name="Rettangolo 678"/>
                <p:cNvSpPr/>
                <p:nvPr/>
              </p:nvSpPr>
              <p:spPr>
                <a:xfrm>
                  <a:off x="1571604"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80" name="Rettangolo 679"/>
                <p:cNvSpPr/>
                <p:nvPr/>
              </p:nvSpPr>
              <p:spPr>
                <a:xfrm>
                  <a:off x="1643042"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81" name="Rettangolo 680"/>
                <p:cNvSpPr/>
                <p:nvPr/>
              </p:nvSpPr>
              <p:spPr>
                <a:xfrm>
                  <a:off x="1714480"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82" name="Rettangolo 681"/>
                <p:cNvSpPr/>
                <p:nvPr/>
              </p:nvSpPr>
              <p:spPr>
                <a:xfrm>
                  <a:off x="1785918"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83" name="Rettangolo 682"/>
                <p:cNvSpPr/>
                <p:nvPr/>
              </p:nvSpPr>
              <p:spPr>
                <a:xfrm>
                  <a:off x="1857356"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84" name="Rettangolo 683"/>
                <p:cNvSpPr/>
                <p:nvPr/>
              </p:nvSpPr>
              <p:spPr>
                <a:xfrm>
                  <a:off x="1928794"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85" name="Rettangolo 684"/>
                <p:cNvSpPr/>
                <p:nvPr/>
              </p:nvSpPr>
              <p:spPr>
                <a:xfrm>
                  <a:off x="2000232"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86" name="Rettangolo 685"/>
                <p:cNvSpPr/>
                <p:nvPr/>
              </p:nvSpPr>
              <p:spPr>
                <a:xfrm>
                  <a:off x="2071670"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87" name="Rettangolo 686"/>
                <p:cNvSpPr/>
                <p:nvPr/>
              </p:nvSpPr>
              <p:spPr>
                <a:xfrm>
                  <a:off x="2143108"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88" name="Rettangolo 687"/>
                <p:cNvSpPr/>
                <p:nvPr/>
              </p:nvSpPr>
              <p:spPr>
                <a:xfrm>
                  <a:off x="1500166"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89" name="Rettangolo 688"/>
                <p:cNvSpPr/>
                <p:nvPr/>
              </p:nvSpPr>
              <p:spPr>
                <a:xfrm>
                  <a:off x="1571604"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90" name="Rettangolo 689"/>
                <p:cNvSpPr/>
                <p:nvPr/>
              </p:nvSpPr>
              <p:spPr>
                <a:xfrm>
                  <a:off x="1643042"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91" name="Rettangolo 690"/>
                <p:cNvSpPr/>
                <p:nvPr/>
              </p:nvSpPr>
              <p:spPr>
                <a:xfrm>
                  <a:off x="1714480"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92" name="Rettangolo 691"/>
                <p:cNvSpPr/>
                <p:nvPr/>
              </p:nvSpPr>
              <p:spPr>
                <a:xfrm>
                  <a:off x="1785918"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93" name="Rettangolo 692"/>
                <p:cNvSpPr/>
                <p:nvPr/>
              </p:nvSpPr>
              <p:spPr>
                <a:xfrm>
                  <a:off x="1857356"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94" name="Rettangolo 693"/>
                <p:cNvSpPr/>
                <p:nvPr/>
              </p:nvSpPr>
              <p:spPr>
                <a:xfrm>
                  <a:off x="1928794"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95" name="Rettangolo 694"/>
                <p:cNvSpPr/>
                <p:nvPr/>
              </p:nvSpPr>
              <p:spPr>
                <a:xfrm>
                  <a:off x="2000232"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96" name="Rettangolo 695"/>
                <p:cNvSpPr/>
                <p:nvPr/>
              </p:nvSpPr>
              <p:spPr>
                <a:xfrm>
                  <a:off x="2071670"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97" name="Rettangolo 696"/>
                <p:cNvSpPr/>
                <p:nvPr/>
              </p:nvSpPr>
              <p:spPr>
                <a:xfrm>
                  <a:off x="2143108"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98" name="Rettangolo 697"/>
                <p:cNvSpPr/>
                <p:nvPr/>
              </p:nvSpPr>
              <p:spPr>
                <a:xfrm>
                  <a:off x="1500166"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99" name="Rettangolo 698"/>
                <p:cNvSpPr/>
                <p:nvPr/>
              </p:nvSpPr>
              <p:spPr>
                <a:xfrm>
                  <a:off x="1571604"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00" name="Rettangolo 699"/>
                <p:cNvSpPr/>
                <p:nvPr/>
              </p:nvSpPr>
              <p:spPr>
                <a:xfrm>
                  <a:off x="1643042"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01" name="Rettangolo 700"/>
                <p:cNvSpPr/>
                <p:nvPr/>
              </p:nvSpPr>
              <p:spPr>
                <a:xfrm>
                  <a:off x="1714480"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02" name="Rettangolo 701"/>
                <p:cNvSpPr/>
                <p:nvPr/>
              </p:nvSpPr>
              <p:spPr>
                <a:xfrm>
                  <a:off x="1785918"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03" name="Rettangolo 702"/>
                <p:cNvSpPr/>
                <p:nvPr/>
              </p:nvSpPr>
              <p:spPr>
                <a:xfrm>
                  <a:off x="1857356"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04" name="Rettangolo 703"/>
                <p:cNvSpPr/>
                <p:nvPr/>
              </p:nvSpPr>
              <p:spPr>
                <a:xfrm>
                  <a:off x="1928794"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05" name="Rettangolo 704"/>
                <p:cNvSpPr/>
                <p:nvPr/>
              </p:nvSpPr>
              <p:spPr>
                <a:xfrm>
                  <a:off x="2000232"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06" name="Rettangolo 705"/>
                <p:cNvSpPr/>
                <p:nvPr/>
              </p:nvSpPr>
              <p:spPr>
                <a:xfrm>
                  <a:off x="2071670"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07" name="Rettangolo 706"/>
                <p:cNvSpPr/>
                <p:nvPr/>
              </p:nvSpPr>
              <p:spPr>
                <a:xfrm>
                  <a:off x="2143108"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08" name="Rettangolo 707"/>
                <p:cNvSpPr/>
                <p:nvPr/>
              </p:nvSpPr>
              <p:spPr>
                <a:xfrm>
                  <a:off x="1500166"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09" name="Rettangolo 708"/>
                <p:cNvSpPr/>
                <p:nvPr/>
              </p:nvSpPr>
              <p:spPr>
                <a:xfrm>
                  <a:off x="1571604"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10" name="Rettangolo 709"/>
                <p:cNvSpPr/>
                <p:nvPr/>
              </p:nvSpPr>
              <p:spPr>
                <a:xfrm>
                  <a:off x="1643042"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11" name="Rettangolo 710"/>
                <p:cNvSpPr/>
                <p:nvPr/>
              </p:nvSpPr>
              <p:spPr>
                <a:xfrm>
                  <a:off x="1714480"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12" name="Rettangolo 711"/>
                <p:cNvSpPr/>
                <p:nvPr/>
              </p:nvSpPr>
              <p:spPr>
                <a:xfrm>
                  <a:off x="1785918"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13" name="Rettangolo 712"/>
                <p:cNvSpPr/>
                <p:nvPr/>
              </p:nvSpPr>
              <p:spPr>
                <a:xfrm>
                  <a:off x="1857356"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14" name="Rettangolo 713"/>
                <p:cNvSpPr/>
                <p:nvPr/>
              </p:nvSpPr>
              <p:spPr>
                <a:xfrm>
                  <a:off x="1928794"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15" name="Rettangolo 714"/>
                <p:cNvSpPr/>
                <p:nvPr/>
              </p:nvSpPr>
              <p:spPr>
                <a:xfrm>
                  <a:off x="2000232"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16" name="Rettangolo 715"/>
                <p:cNvSpPr/>
                <p:nvPr/>
              </p:nvSpPr>
              <p:spPr>
                <a:xfrm>
                  <a:off x="2071670"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17" name="Rettangolo 716"/>
                <p:cNvSpPr/>
                <p:nvPr/>
              </p:nvSpPr>
              <p:spPr>
                <a:xfrm>
                  <a:off x="2143108"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18" name="Rettangolo 717"/>
                <p:cNvSpPr/>
                <p:nvPr/>
              </p:nvSpPr>
              <p:spPr>
                <a:xfrm>
                  <a:off x="2143108"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19" name="Rettangolo 718"/>
                <p:cNvSpPr/>
                <p:nvPr/>
              </p:nvSpPr>
              <p:spPr>
                <a:xfrm>
                  <a:off x="2214546"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20" name="Rettangolo 719"/>
                <p:cNvSpPr/>
                <p:nvPr/>
              </p:nvSpPr>
              <p:spPr>
                <a:xfrm>
                  <a:off x="2285984"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21" name="Rettangolo 720"/>
                <p:cNvSpPr/>
                <p:nvPr/>
              </p:nvSpPr>
              <p:spPr>
                <a:xfrm>
                  <a:off x="2357422"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22" name="Rettangolo 721"/>
                <p:cNvSpPr/>
                <p:nvPr/>
              </p:nvSpPr>
              <p:spPr>
                <a:xfrm>
                  <a:off x="2428860"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23" name="Rettangolo 722"/>
                <p:cNvSpPr/>
                <p:nvPr/>
              </p:nvSpPr>
              <p:spPr>
                <a:xfrm>
                  <a:off x="2500298"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24" name="Rettangolo 723"/>
                <p:cNvSpPr/>
                <p:nvPr/>
              </p:nvSpPr>
              <p:spPr>
                <a:xfrm>
                  <a:off x="2571736"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25" name="Rettangolo 724"/>
                <p:cNvSpPr/>
                <p:nvPr/>
              </p:nvSpPr>
              <p:spPr>
                <a:xfrm>
                  <a:off x="2643174"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26" name="Rettangolo 725"/>
                <p:cNvSpPr/>
                <p:nvPr/>
              </p:nvSpPr>
              <p:spPr>
                <a:xfrm>
                  <a:off x="2714612"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27" name="Rettangolo 726"/>
                <p:cNvSpPr/>
                <p:nvPr/>
              </p:nvSpPr>
              <p:spPr>
                <a:xfrm>
                  <a:off x="2786050"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28" name="Rettangolo 727"/>
                <p:cNvSpPr/>
                <p:nvPr/>
              </p:nvSpPr>
              <p:spPr>
                <a:xfrm>
                  <a:off x="2143108"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29" name="Rettangolo 728"/>
                <p:cNvSpPr/>
                <p:nvPr/>
              </p:nvSpPr>
              <p:spPr>
                <a:xfrm>
                  <a:off x="2214546"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30" name="Rettangolo 729"/>
                <p:cNvSpPr/>
                <p:nvPr/>
              </p:nvSpPr>
              <p:spPr>
                <a:xfrm>
                  <a:off x="2285984"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31" name="Rettangolo 730"/>
                <p:cNvSpPr/>
                <p:nvPr/>
              </p:nvSpPr>
              <p:spPr>
                <a:xfrm>
                  <a:off x="2357422"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32" name="Rettangolo 731"/>
                <p:cNvSpPr/>
                <p:nvPr/>
              </p:nvSpPr>
              <p:spPr>
                <a:xfrm>
                  <a:off x="2428860"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33" name="Rettangolo 732"/>
                <p:cNvSpPr/>
                <p:nvPr/>
              </p:nvSpPr>
              <p:spPr>
                <a:xfrm>
                  <a:off x="2500298"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34" name="Rettangolo 733"/>
                <p:cNvSpPr/>
                <p:nvPr/>
              </p:nvSpPr>
              <p:spPr>
                <a:xfrm>
                  <a:off x="2571736"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35" name="Rettangolo 734"/>
                <p:cNvSpPr/>
                <p:nvPr/>
              </p:nvSpPr>
              <p:spPr>
                <a:xfrm>
                  <a:off x="2643174"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36" name="Rettangolo 735"/>
                <p:cNvSpPr/>
                <p:nvPr/>
              </p:nvSpPr>
              <p:spPr>
                <a:xfrm>
                  <a:off x="2714612"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37" name="Rettangolo 736"/>
                <p:cNvSpPr/>
                <p:nvPr/>
              </p:nvSpPr>
              <p:spPr>
                <a:xfrm>
                  <a:off x="2786050"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38" name="Rettangolo 737"/>
                <p:cNvSpPr/>
                <p:nvPr/>
              </p:nvSpPr>
              <p:spPr>
                <a:xfrm>
                  <a:off x="2143108"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39" name="Rettangolo 738"/>
                <p:cNvSpPr/>
                <p:nvPr/>
              </p:nvSpPr>
              <p:spPr>
                <a:xfrm>
                  <a:off x="2214546"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40" name="Rettangolo 739"/>
                <p:cNvSpPr/>
                <p:nvPr/>
              </p:nvSpPr>
              <p:spPr>
                <a:xfrm>
                  <a:off x="2285984"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41" name="Rettangolo 740"/>
                <p:cNvSpPr/>
                <p:nvPr/>
              </p:nvSpPr>
              <p:spPr>
                <a:xfrm>
                  <a:off x="2357422"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42" name="Rettangolo 741"/>
                <p:cNvSpPr/>
                <p:nvPr/>
              </p:nvSpPr>
              <p:spPr>
                <a:xfrm>
                  <a:off x="2428860"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43" name="Rettangolo 742"/>
                <p:cNvSpPr/>
                <p:nvPr/>
              </p:nvSpPr>
              <p:spPr>
                <a:xfrm>
                  <a:off x="2500298"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44" name="Rettangolo 743"/>
                <p:cNvSpPr/>
                <p:nvPr/>
              </p:nvSpPr>
              <p:spPr>
                <a:xfrm>
                  <a:off x="2571736"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45" name="Rettangolo 744"/>
                <p:cNvSpPr/>
                <p:nvPr/>
              </p:nvSpPr>
              <p:spPr>
                <a:xfrm>
                  <a:off x="2643174"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46" name="Rettangolo 745"/>
                <p:cNvSpPr/>
                <p:nvPr/>
              </p:nvSpPr>
              <p:spPr>
                <a:xfrm>
                  <a:off x="2714612"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47" name="Rettangolo 746"/>
                <p:cNvSpPr/>
                <p:nvPr/>
              </p:nvSpPr>
              <p:spPr>
                <a:xfrm>
                  <a:off x="2786050"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48" name="Rettangolo 747"/>
                <p:cNvSpPr/>
                <p:nvPr/>
              </p:nvSpPr>
              <p:spPr>
                <a:xfrm>
                  <a:off x="2143108"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49" name="Rettangolo 748"/>
                <p:cNvSpPr/>
                <p:nvPr/>
              </p:nvSpPr>
              <p:spPr>
                <a:xfrm>
                  <a:off x="2214546"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50" name="Rettangolo 749"/>
                <p:cNvSpPr/>
                <p:nvPr/>
              </p:nvSpPr>
              <p:spPr>
                <a:xfrm>
                  <a:off x="2285984"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51" name="Rettangolo 750"/>
                <p:cNvSpPr/>
                <p:nvPr/>
              </p:nvSpPr>
              <p:spPr>
                <a:xfrm>
                  <a:off x="2357422"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52" name="Rettangolo 751"/>
                <p:cNvSpPr/>
                <p:nvPr/>
              </p:nvSpPr>
              <p:spPr>
                <a:xfrm>
                  <a:off x="2428860"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53" name="Rettangolo 752"/>
                <p:cNvSpPr/>
                <p:nvPr/>
              </p:nvSpPr>
              <p:spPr>
                <a:xfrm>
                  <a:off x="2500298"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54" name="Rettangolo 753"/>
                <p:cNvSpPr/>
                <p:nvPr/>
              </p:nvSpPr>
              <p:spPr>
                <a:xfrm>
                  <a:off x="2571736"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55" name="Rettangolo 754"/>
                <p:cNvSpPr/>
                <p:nvPr/>
              </p:nvSpPr>
              <p:spPr>
                <a:xfrm>
                  <a:off x="2643174"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56" name="Rettangolo 755"/>
                <p:cNvSpPr/>
                <p:nvPr/>
              </p:nvSpPr>
              <p:spPr>
                <a:xfrm>
                  <a:off x="2714612"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57" name="Rettangolo 756"/>
                <p:cNvSpPr/>
                <p:nvPr/>
              </p:nvSpPr>
              <p:spPr>
                <a:xfrm>
                  <a:off x="2786050"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58" name="Rettangolo 757"/>
                <p:cNvSpPr/>
                <p:nvPr/>
              </p:nvSpPr>
              <p:spPr>
                <a:xfrm>
                  <a:off x="2143108"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59" name="Rettangolo 758"/>
                <p:cNvSpPr/>
                <p:nvPr/>
              </p:nvSpPr>
              <p:spPr>
                <a:xfrm>
                  <a:off x="2214546"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60" name="Rettangolo 759"/>
                <p:cNvSpPr/>
                <p:nvPr/>
              </p:nvSpPr>
              <p:spPr>
                <a:xfrm>
                  <a:off x="2285984"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61" name="Rettangolo 760"/>
                <p:cNvSpPr/>
                <p:nvPr/>
              </p:nvSpPr>
              <p:spPr>
                <a:xfrm>
                  <a:off x="2357422"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62" name="Rettangolo 761"/>
                <p:cNvSpPr/>
                <p:nvPr/>
              </p:nvSpPr>
              <p:spPr>
                <a:xfrm>
                  <a:off x="2428860"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63" name="Rettangolo 762"/>
                <p:cNvSpPr/>
                <p:nvPr/>
              </p:nvSpPr>
              <p:spPr>
                <a:xfrm>
                  <a:off x="2500298"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64" name="Rettangolo 763"/>
                <p:cNvSpPr/>
                <p:nvPr/>
              </p:nvSpPr>
              <p:spPr>
                <a:xfrm>
                  <a:off x="2571736"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65" name="Rettangolo 764"/>
                <p:cNvSpPr/>
                <p:nvPr/>
              </p:nvSpPr>
              <p:spPr>
                <a:xfrm>
                  <a:off x="2643174"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66" name="Rettangolo 765"/>
                <p:cNvSpPr/>
                <p:nvPr/>
              </p:nvSpPr>
              <p:spPr>
                <a:xfrm>
                  <a:off x="2714612"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67" name="Rettangolo 766"/>
                <p:cNvSpPr/>
                <p:nvPr/>
              </p:nvSpPr>
              <p:spPr>
                <a:xfrm>
                  <a:off x="2786050"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68" name="Rettangolo 767"/>
                <p:cNvSpPr/>
                <p:nvPr/>
              </p:nvSpPr>
              <p:spPr>
                <a:xfrm>
                  <a:off x="2143108"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69" name="Rettangolo 768"/>
                <p:cNvSpPr/>
                <p:nvPr/>
              </p:nvSpPr>
              <p:spPr>
                <a:xfrm>
                  <a:off x="2214546"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70" name="Rettangolo 769"/>
                <p:cNvSpPr/>
                <p:nvPr/>
              </p:nvSpPr>
              <p:spPr>
                <a:xfrm>
                  <a:off x="2285984"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71" name="Rettangolo 770"/>
                <p:cNvSpPr/>
                <p:nvPr/>
              </p:nvSpPr>
              <p:spPr>
                <a:xfrm>
                  <a:off x="2357422"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72" name="Rettangolo 771"/>
                <p:cNvSpPr/>
                <p:nvPr/>
              </p:nvSpPr>
              <p:spPr>
                <a:xfrm>
                  <a:off x="2428860"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73" name="Rettangolo 772"/>
                <p:cNvSpPr/>
                <p:nvPr/>
              </p:nvSpPr>
              <p:spPr>
                <a:xfrm>
                  <a:off x="2500298"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74" name="Rettangolo 773"/>
                <p:cNvSpPr/>
                <p:nvPr/>
              </p:nvSpPr>
              <p:spPr>
                <a:xfrm>
                  <a:off x="2571736"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75" name="Rettangolo 774"/>
                <p:cNvSpPr/>
                <p:nvPr/>
              </p:nvSpPr>
              <p:spPr>
                <a:xfrm>
                  <a:off x="2643174"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76" name="Rettangolo 775"/>
                <p:cNvSpPr/>
                <p:nvPr/>
              </p:nvSpPr>
              <p:spPr>
                <a:xfrm>
                  <a:off x="2714612"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77" name="Rettangolo 776"/>
                <p:cNvSpPr/>
                <p:nvPr/>
              </p:nvSpPr>
              <p:spPr>
                <a:xfrm>
                  <a:off x="2786050"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78" name="Rettangolo 777"/>
                <p:cNvSpPr/>
                <p:nvPr/>
              </p:nvSpPr>
              <p:spPr>
                <a:xfrm>
                  <a:off x="2143108"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79" name="Rettangolo 778"/>
                <p:cNvSpPr/>
                <p:nvPr/>
              </p:nvSpPr>
              <p:spPr>
                <a:xfrm>
                  <a:off x="2214546"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80" name="Rettangolo 779"/>
                <p:cNvSpPr/>
                <p:nvPr/>
              </p:nvSpPr>
              <p:spPr>
                <a:xfrm>
                  <a:off x="2285984"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81" name="Rettangolo 780"/>
                <p:cNvSpPr/>
                <p:nvPr/>
              </p:nvSpPr>
              <p:spPr>
                <a:xfrm>
                  <a:off x="2357422"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82" name="Rettangolo 781"/>
                <p:cNvSpPr/>
                <p:nvPr/>
              </p:nvSpPr>
              <p:spPr>
                <a:xfrm>
                  <a:off x="2428860"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83" name="Rettangolo 782"/>
                <p:cNvSpPr/>
                <p:nvPr/>
              </p:nvSpPr>
              <p:spPr>
                <a:xfrm>
                  <a:off x="2500298"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84" name="Rettangolo 783"/>
                <p:cNvSpPr/>
                <p:nvPr/>
              </p:nvSpPr>
              <p:spPr>
                <a:xfrm>
                  <a:off x="2571736"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85" name="Rettangolo 784"/>
                <p:cNvSpPr/>
                <p:nvPr/>
              </p:nvSpPr>
              <p:spPr>
                <a:xfrm>
                  <a:off x="2643174"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86" name="Rettangolo 785"/>
                <p:cNvSpPr/>
                <p:nvPr/>
              </p:nvSpPr>
              <p:spPr>
                <a:xfrm>
                  <a:off x="2714612"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87" name="Rettangolo 786"/>
                <p:cNvSpPr/>
                <p:nvPr/>
              </p:nvSpPr>
              <p:spPr>
                <a:xfrm>
                  <a:off x="2786050"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88" name="Rettangolo 787"/>
                <p:cNvSpPr/>
                <p:nvPr/>
              </p:nvSpPr>
              <p:spPr>
                <a:xfrm>
                  <a:off x="2143108"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89" name="Rettangolo 788"/>
                <p:cNvSpPr/>
                <p:nvPr/>
              </p:nvSpPr>
              <p:spPr>
                <a:xfrm>
                  <a:off x="2214546"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90" name="Rettangolo 789"/>
                <p:cNvSpPr/>
                <p:nvPr/>
              </p:nvSpPr>
              <p:spPr>
                <a:xfrm>
                  <a:off x="2285984"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91" name="Rettangolo 790"/>
                <p:cNvSpPr/>
                <p:nvPr/>
              </p:nvSpPr>
              <p:spPr>
                <a:xfrm>
                  <a:off x="2357422"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92" name="Rettangolo 791"/>
                <p:cNvSpPr/>
                <p:nvPr/>
              </p:nvSpPr>
              <p:spPr>
                <a:xfrm>
                  <a:off x="2428860"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93" name="Rettangolo 792"/>
                <p:cNvSpPr/>
                <p:nvPr/>
              </p:nvSpPr>
              <p:spPr>
                <a:xfrm>
                  <a:off x="2500298"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94" name="Rettangolo 793"/>
                <p:cNvSpPr/>
                <p:nvPr/>
              </p:nvSpPr>
              <p:spPr>
                <a:xfrm>
                  <a:off x="2571736"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95" name="Rettangolo 794"/>
                <p:cNvSpPr/>
                <p:nvPr/>
              </p:nvSpPr>
              <p:spPr>
                <a:xfrm>
                  <a:off x="2643174"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96" name="Rettangolo 795"/>
                <p:cNvSpPr/>
                <p:nvPr/>
              </p:nvSpPr>
              <p:spPr>
                <a:xfrm>
                  <a:off x="2714612"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97" name="Rettangolo 796"/>
                <p:cNvSpPr/>
                <p:nvPr/>
              </p:nvSpPr>
              <p:spPr>
                <a:xfrm>
                  <a:off x="2786050"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98" name="Rettangolo 797"/>
                <p:cNvSpPr/>
                <p:nvPr/>
              </p:nvSpPr>
              <p:spPr>
                <a:xfrm>
                  <a:off x="2143108"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99" name="Rettangolo 798"/>
                <p:cNvSpPr/>
                <p:nvPr/>
              </p:nvSpPr>
              <p:spPr>
                <a:xfrm>
                  <a:off x="2214546"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00" name="Rettangolo 799"/>
                <p:cNvSpPr/>
                <p:nvPr/>
              </p:nvSpPr>
              <p:spPr>
                <a:xfrm>
                  <a:off x="2285984"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01" name="Rettangolo 800"/>
                <p:cNvSpPr/>
                <p:nvPr/>
              </p:nvSpPr>
              <p:spPr>
                <a:xfrm>
                  <a:off x="2357422"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02" name="Rettangolo 801"/>
                <p:cNvSpPr/>
                <p:nvPr/>
              </p:nvSpPr>
              <p:spPr>
                <a:xfrm>
                  <a:off x="2428860"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03" name="Rettangolo 802"/>
                <p:cNvSpPr/>
                <p:nvPr/>
              </p:nvSpPr>
              <p:spPr>
                <a:xfrm>
                  <a:off x="2500298"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04" name="Rettangolo 803"/>
                <p:cNvSpPr/>
                <p:nvPr/>
              </p:nvSpPr>
              <p:spPr>
                <a:xfrm>
                  <a:off x="2571736"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05" name="Rettangolo 804"/>
                <p:cNvSpPr/>
                <p:nvPr/>
              </p:nvSpPr>
              <p:spPr>
                <a:xfrm>
                  <a:off x="2643174"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06" name="Rettangolo 805"/>
                <p:cNvSpPr/>
                <p:nvPr/>
              </p:nvSpPr>
              <p:spPr>
                <a:xfrm>
                  <a:off x="2714612"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07" name="Rettangolo 806"/>
                <p:cNvSpPr/>
                <p:nvPr/>
              </p:nvSpPr>
              <p:spPr>
                <a:xfrm>
                  <a:off x="2786050"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08" name="Rettangolo 807"/>
                <p:cNvSpPr/>
                <p:nvPr/>
              </p:nvSpPr>
              <p:spPr>
                <a:xfrm>
                  <a:off x="2143108"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09" name="Rettangolo 808"/>
                <p:cNvSpPr/>
                <p:nvPr/>
              </p:nvSpPr>
              <p:spPr>
                <a:xfrm>
                  <a:off x="2214546"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10" name="Rettangolo 809"/>
                <p:cNvSpPr/>
                <p:nvPr/>
              </p:nvSpPr>
              <p:spPr>
                <a:xfrm>
                  <a:off x="2285984"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11" name="Rettangolo 810"/>
                <p:cNvSpPr/>
                <p:nvPr/>
              </p:nvSpPr>
              <p:spPr>
                <a:xfrm>
                  <a:off x="2357422"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12" name="Rettangolo 811"/>
                <p:cNvSpPr/>
                <p:nvPr/>
              </p:nvSpPr>
              <p:spPr>
                <a:xfrm>
                  <a:off x="2428860"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13" name="Rettangolo 812"/>
                <p:cNvSpPr/>
                <p:nvPr/>
              </p:nvSpPr>
              <p:spPr>
                <a:xfrm>
                  <a:off x="2500298"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14" name="Rettangolo 813"/>
                <p:cNvSpPr/>
                <p:nvPr/>
              </p:nvSpPr>
              <p:spPr>
                <a:xfrm>
                  <a:off x="2571736"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15" name="Rettangolo 814"/>
                <p:cNvSpPr/>
                <p:nvPr/>
              </p:nvSpPr>
              <p:spPr>
                <a:xfrm>
                  <a:off x="2643174"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16" name="Rettangolo 815"/>
                <p:cNvSpPr/>
                <p:nvPr/>
              </p:nvSpPr>
              <p:spPr>
                <a:xfrm>
                  <a:off x="2714612"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17" name="Rettangolo 816"/>
                <p:cNvSpPr/>
                <p:nvPr/>
              </p:nvSpPr>
              <p:spPr>
                <a:xfrm>
                  <a:off x="2786050"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18" name="Rettangolo 817"/>
                <p:cNvSpPr/>
                <p:nvPr/>
              </p:nvSpPr>
              <p:spPr>
                <a:xfrm>
                  <a:off x="2786050"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19" name="Rettangolo 818"/>
                <p:cNvSpPr/>
                <p:nvPr/>
              </p:nvSpPr>
              <p:spPr>
                <a:xfrm>
                  <a:off x="2857488"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20" name="Rettangolo 819"/>
                <p:cNvSpPr/>
                <p:nvPr/>
              </p:nvSpPr>
              <p:spPr>
                <a:xfrm>
                  <a:off x="2928926"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21" name="Rettangolo 820"/>
                <p:cNvSpPr/>
                <p:nvPr/>
              </p:nvSpPr>
              <p:spPr>
                <a:xfrm>
                  <a:off x="3000364"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22" name="Rettangolo 821"/>
                <p:cNvSpPr/>
                <p:nvPr/>
              </p:nvSpPr>
              <p:spPr>
                <a:xfrm>
                  <a:off x="3071802"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23" name="Rettangolo 822"/>
                <p:cNvSpPr/>
                <p:nvPr/>
              </p:nvSpPr>
              <p:spPr>
                <a:xfrm>
                  <a:off x="3143240"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24" name="Rettangolo 823"/>
                <p:cNvSpPr/>
                <p:nvPr/>
              </p:nvSpPr>
              <p:spPr>
                <a:xfrm>
                  <a:off x="3214678"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25" name="Rettangolo 824"/>
                <p:cNvSpPr/>
                <p:nvPr/>
              </p:nvSpPr>
              <p:spPr>
                <a:xfrm>
                  <a:off x="3286116"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26" name="Rettangolo 825"/>
                <p:cNvSpPr/>
                <p:nvPr/>
              </p:nvSpPr>
              <p:spPr>
                <a:xfrm>
                  <a:off x="3357554"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27" name="Rettangolo 826"/>
                <p:cNvSpPr/>
                <p:nvPr/>
              </p:nvSpPr>
              <p:spPr>
                <a:xfrm>
                  <a:off x="3428992"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28" name="Rettangolo 827"/>
                <p:cNvSpPr/>
                <p:nvPr/>
              </p:nvSpPr>
              <p:spPr>
                <a:xfrm>
                  <a:off x="2786050"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29" name="Rettangolo 828"/>
                <p:cNvSpPr/>
                <p:nvPr/>
              </p:nvSpPr>
              <p:spPr>
                <a:xfrm>
                  <a:off x="2857488"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30" name="Rettangolo 829"/>
                <p:cNvSpPr/>
                <p:nvPr/>
              </p:nvSpPr>
              <p:spPr>
                <a:xfrm>
                  <a:off x="2928926"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31" name="Rettangolo 830"/>
                <p:cNvSpPr/>
                <p:nvPr/>
              </p:nvSpPr>
              <p:spPr>
                <a:xfrm>
                  <a:off x="3000364"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32" name="Rettangolo 831"/>
                <p:cNvSpPr/>
                <p:nvPr/>
              </p:nvSpPr>
              <p:spPr>
                <a:xfrm>
                  <a:off x="3071802"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33" name="Rettangolo 832"/>
                <p:cNvSpPr/>
                <p:nvPr/>
              </p:nvSpPr>
              <p:spPr>
                <a:xfrm>
                  <a:off x="3143240"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34" name="Rettangolo 833"/>
                <p:cNvSpPr/>
                <p:nvPr/>
              </p:nvSpPr>
              <p:spPr>
                <a:xfrm>
                  <a:off x="3214678"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35" name="Rettangolo 834"/>
                <p:cNvSpPr/>
                <p:nvPr/>
              </p:nvSpPr>
              <p:spPr>
                <a:xfrm>
                  <a:off x="3286116"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36" name="Rettangolo 835"/>
                <p:cNvSpPr/>
                <p:nvPr/>
              </p:nvSpPr>
              <p:spPr>
                <a:xfrm>
                  <a:off x="3357554"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37" name="Rettangolo 836"/>
                <p:cNvSpPr/>
                <p:nvPr/>
              </p:nvSpPr>
              <p:spPr>
                <a:xfrm>
                  <a:off x="3428992"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38" name="Rettangolo 837"/>
                <p:cNvSpPr/>
                <p:nvPr/>
              </p:nvSpPr>
              <p:spPr>
                <a:xfrm>
                  <a:off x="2786050"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39" name="Rettangolo 838"/>
                <p:cNvSpPr/>
                <p:nvPr/>
              </p:nvSpPr>
              <p:spPr>
                <a:xfrm>
                  <a:off x="2857488"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40" name="Rettangolo 839"/>
                <p:cNvSpPr/>
                <p:nvPr/>
              </p:nvSpPr>
              <p:spPr>
                <a:xfrm>
                  <a:off x="2928926"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41" name="Rettangolo 840"/>
                <p:cNvSpPr/>
                <p:nvPr/>
              </p:nvSpPr>
              <p:spPr>
                <a:xfrm>
                  <a:off x="3000364"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42" name="Rettangolo 841"/>
                <p:cNvSpPr/>
                <p:nvPr/>
              </p:nvSpPr>
              <p:spPr>
                <a:xfrm>
                  <a:off x="3071802"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43" name="Rettangolo 842"/>
                <p:cNvSpPr/>
                <p:nvPr/>
              </p:nvSpPr>
              <p:spPr>
                <a:xfrm>
                  <a:off x="3143240"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44" name="Rettangolo 843"/>
                <p:cNvSpPr/>
                <p:nvPr/>
              </p:nvSpPr>
              <p:spPr>
                <a:xfrm>
                  <a:off x="3214678"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45" name="Rettangolo 844"/>
                <p:cNvSpPr/>
                <p:nvPr/>
              </p:nvSpPr>
              <p:spPr>
                <a:xfrm>
                  <a:off x="3286116"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46" name="Rettangolo 845"/>
                <p:cNvSpPr/>
                <p:nvPr/>
              </p:nvSpPr>
              <p:spPr>
                <a:xfrm>
                  <a:off x="3357554"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47" name="Rettangolo 846"/>
                <p:cNvSpPr/>
                <p:nvPr/>
              </p:nvSpPr>
              <p:spPr>
                <a:xfrm>
                  <a:off x="3428992"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48" name="Rettangolo 847"/>
                <p:cNvSpPr/>
                <p:nvPr/>
              </p:nvSpPr>
              <p:spPr>
                <a:xfrm>
                  <a:off x="2786050"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49" name="Rettangolo 848"/>
                <p:cNvSpPr/>
                <p:nvPr/>
              </p:nvSpPr>
              <p:spPr>
                <a:xfrm>
                  <a:off x="2857488"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50" name="Rettangolo 849"/>
                <p:cNvSpPr/>
                <p:nvPr/>
              </p:nvSpPr>
              <p:spPr>
                <a:xfrm>
                  <a:off x="2928926"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51" name="Rettangolo 850"/>
                <p:cNvSpPr/>
                <p:nvPr/>
              </p:nvSpPr>
              <p:spPr>
                <a:xfrm>
                  <a:off x="3000364"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52" name="Rettangolo 851"/>
                <p:cNvSpPr/>
                <p:nvPr/>
              </p:nvSpPr>
              <p:spPr>
                <a:xfrm>
                  <a:off x="3071802"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53" name="Rettangolo 852"/>
                <p:cNvSpPr/>
                <p:nvPr/>
              </p:nvSpPr>
              <p:spPr>
                <a:xfrm>
                  <a:off x="3143240"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54" name="Rettangolo 853"/>
                <p:cNvSpPr/>
                <p:nvPr/>
              </p:nvSpPr>
              <p:spPr>
                <a:xfrm>
                  <a:off x="3214678"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55" name="Rettangolo 854"/>
                <p:cNvSpPr/>
                <p:nvPr/>
              </p:nvSpPr>
              <p:spPr>
                <a:xfrm>
                  <a:off x="3286116"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56" name="Rettangolo 855"/>
                <p:cNvSpPr/>
                <p:nvPr/>
              </p:nvSpPr>
              <p:spPr>
                <a:xfrm>
                  <a:off x="3357554"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57" name="Rettangolo 856"/>
                <p:cNvSpPr/>
                <p:nvPr/>
              </p:nvSpPr>
              <p:spPr>
                <a:xfrm>
                  <a:off x="3428992"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58" name="Rettangolo 857"/>
                <p:cNvSpPr/>
                <p:nvPr/>
              </p:nvSpPr>
              <p:spPr>
                <a:xfrm>
                  <a:off x="2786050"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59" name="Rettangolo 858"/>
                <p:cNvSpPr/>
                <p:nvPr/>
              </p:nvSpPr>
              <p:spPr>
                <a:xfrm>
                  <a:off x="2857488"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60" name="Rettangolo 859"/>
                <p:cNvSpPr/>
                <p:nvPr/>
              </p:nvSpPr>
              <p:spPr>
                <a:xfrm>
                  <a:off x="2928926"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61" name="Rettangolo 860"/>
                <p:cNvSpPr/>
                <p:nvPr/>
              </p:nvSpPr>
              <p:spPr>
                <a:xfrm>
                  <a:off x="3000364"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62" name="Rettangolo 861"/>
                <p:cNvSpPr/>
                <p:nvPr/>
              </p:nvSpPr>
              <p:spPr>
                <a:xfrm>
                  <a:off x="3071802"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63" name="Rettangolo 862"/>
                <p:cNvSpPr/>
                <p:nvPr/>
              </p:nvSpPr>
              <p:spPr>
                <a:xfrm>
                  <a:off x="3143240"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64" name="Rettangolo 863"/>
                <p:cNvSpPr/>
                <p:nvPr/>
              </p:nvSpPr>
              <p:spPr>
                <a:xfrm>
                  <a:off x="3214678"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65" name="Rettangolo 864"/>
                <p:cNvSpPr/>
                <p:nvPr/>
              </p:nvSpPr>
              <p:spPr>
                <a:xfrm>
                  <a:off x="3286116"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66" name="Rettangolo 865"/>
                <p:cNvSpPr/>
                <p:nvPr/>
              </p:nvSpPr>
              <p:spPr>
                <a:xfrm>
                  <a:off x="3357554"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67" name="Rettangolo 866"/>
                <p:cNvSpPr/>
                <p:nvPr/>
              </p:nvSpPr>
              <p:spPr>
                <a:xfrm>
                  <a:off x="3428992"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68" name="Rettangolo 867"/>
                <p:cNvSpPr/>
                <p:nvPr/>
              </p:nvSpPr>
              <p:spPr>
                <a:xfrm>
                  <a:off x="2786050"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69" name="Rettangolo 868"/>
                <p:cNvSpPr/>
                <p:nvPr/>
              </p:nvSpPr>
              <p:spPr>
                <a:xfrm>
                  <a:off x="2857488"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70" name="Rettangolo 869"/>
                <p:cNvSpPr/>
                <p:nvPr/>
              </p:nvSpPr>
              <p:spPr>
                <a:xfrm>
                  <a:off x="2928926"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71" name="Rettangolo 870"/>
                <p:cNvSpPr/>
                <p:nvPr/>
              </p:nvSpPr>
              <p:spPr>
                <a:xfrm>
                  <a:off x="3000364"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72" name="Rettangolo 871"/>
                <p:cNvSpPr/>
                <p:nvPr/>
              </p:nvSpPr>
              <p:spPr>
                <a:xfrm>
                  <a:off x="3071802"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73" name="Rettangolo 872"/>
                <p:cNvSpPr/>
                <p:nvPr/>
              </p:nvSpPr>
              <p:spPr>
                <a:xfrm>
                  <a:off x="3143240"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74" name="Rettangolo 873"/>
                <p:cNvSpPr/>
                <p:nvPr/>
              </p:nvSpPr>
              <p:spPr>
                <a:xfrm>
                  <a:off x="3214678"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75" name="Rettangolo 874"/>
                <p:cNvSpPr/>
                <p:nvPr/>
              </p:nvSpPr>
              <p:spPr>
                <a:xfrm>
                  <a:off x="3286116"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76" name="Rettangolo 875"/>
                <p:cNvSpPr/>
                <p:nvPr/>
              </p:nvSpPr>
              <p:spPr>
                <a:xfrm>
                  <a:off x="3357554"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77" name="Rettangolo 876"/>
                <p:cNvSpPr/>
                <p:nvPr/>
              </p:nvSpPr>
              <p:spPr>
                <a:xfrm>
                  <a:off x="3428992"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78" name="Rettangolo 877"/>
                <p:cNvSpPr/>
                <p:nvPr/>
              </p:nvSpPr>
              <p:spPr>
                <a:xfrm>
                  <a:off x="2786050"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79" name="Rettangolo 878"/>
                <p:cNvSpPr/>
                <p:nvPr/>
              </p:nvSpPr>
              <p:spPr>
                <a:xfrm>
                  <a:off x="2857488"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80" name="Rettangolo 879"/>
                <p:cNvSpPr/>
                <p:nvPr/>
              </p:nvSpPr>
              <p:spPr>
                <a:xfrm>
                  <a:off x="2928926"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81" name="Rettangolo 880"/>
                <p:cNvSpPr/>
                <p:nvPr/>
              </p:nvSpPr>
              <p:spPr>
                <a:xfrm>
                  <a:off x="3000364"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82" name="Rettangolo 881"/>
                <p:cNvSpPr/>
                <p:nvPr/>
              </p:nvSpPr>
              <p:spPr>
                <a:xfrm>
                  <a:off x="3071802"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83" name="Rettangolo 882"/>
                <p:cNvSpPr/>
                <p:nvPr/>
              </p:nvSpPr>
              <p:spPr>
                <a:xfrm>
                  <a:off x="3143240"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84" name="Rettangolo 883"/>
                <p:cNvSpPr/>
                <p:nvPr/>
              </p:nvSpPr>
              <p:spPr>
                <a:xfrm>
                  <a:off x="3214678"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85" name="Rettangolo 884"/>
                <p:cNvSpPr/>
                <p:nvPr/>
              </p:nvSpPr>
              <p:spPr>
                <a:xfrm>
                  <a:off x="3286116"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86" name="Rettangolo 885"/>
                <p:cNvSpPr/>
                <p:nvPr/>
              </p:nvSpPr>
              <p:spPr>
                <a:xfrm>
                  <a:off x="3357554"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87" name="Rettangolo 886"/>
                <p:cNvSpPr/>
                <p:nvPr/>
              </p:nvSpPr>
              <p:spPr>
                <a:xfrm>
                  <a:off x="3428992"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88" name="Rettangolo 887"/>
                <p:cNvSpPr/>
                <p:nvPr/>
              </p:nvSpPr>
              <p:spPr>
                <a:xfrm>
                  <a:off x="2786050"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89" name="Rettangolo 888"/>
                <p:cNvSpPr/>
                <p:nvPr/>
              </p:nvSpPr>
              <p:spPr>
                <a:xfrm>
                  <a:off x="2857488"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90" name="Rettangolo 889"/>
                <p:cNvSpPr/>
                <p:nvPr/>
              </p:nvSpPr>
              <p:spPr>
                <a:xfrm>
                  <a:off x="2928926"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91" name="Rettangolo 890"/>
                <p:cNvSpPr/>
                <p:nvPr/>
              </p:nvSpPr>
              <p:spPr>
                <a:xfrm>
                  <a:off x="3000364"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92" name="Rettangolo 891"/>
                <p:cNvSpPr/>
                <p:nvPr/>
              </p:nvSpPr>
              <p:spPr>
                <a:xfrm>
                  <a:off x="3071802"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93" name="Rettangolo 892"/>
                <p:cNvSpPr/>
                <p:nvPr/>
              </p:nvSpPr>
              <p:spPr>
                <a:xfrm>
                  <a:off x="3143240"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94" name="Rettangolo 893"/>
                <p:cNvSpPr/>
                <p:nvPr/>
              </p:nvSpPr>
              <p:spPr>
                <a:xfrm>
                  <a:off x="3214678"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95" name="Rettangolo 894"/>
                <p:cNvSpPr/>
                <p:nvPr/>
              </p:nvSpPr>
              <p:spPr>
                <a:xfrm>
                  <a:off x="3286116"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96" name="Rettangolo 895"/>
                <p:cNvSpPr/>
                <p:nvPr/>
              </p:nvSpPr>
              <p:spPr>
                <a:xfrm>
                  <a:off x="3357554"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97" name="Rettangolo 896"/>
                <p:cNvSpPr/>
                <p:nvPr/>
              </p:nvSpPr>
              <p:spPr>
                <a:xfrm>
                  <a:off x="3428992"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98" name="Rettangolo 897"/>
                <p:cNvSpPr/>
                <p:nvPr/>
              </p:nvSpPr>
              <p:spPr>
                <a:xfrm>
                  <a:off x="2786050"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99" name="Rettangolo 898"/>
                <p:cNvSpPr/>
                <p:nvPr/>
              </p:nvSpPr>
              <p:spPr>
                <a:xfrm>
                  <a:off x="2857488"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00" name="Rettangolo 899"/>
                <p:cNvSpPr/>
                <p:nvPr/>
              </p:nvSpPr>
              <p:spPr>
                <a:xfrm>
                  <a:off x="2928926"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01" name="Rettangolo 900"/>
                <p:cNvSpPr/>
                <p:nvPr/>
              </p:nvSpPr>
              <p:spPr>
                <a:xfrm>
                  <a:off x="3000364"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02" name="Rettangolo 901"/>
                <p:cNvSpPr/>
                <p:nvPr/>
              </p:nvSpPr>
              <p:spPr>
                <a:xfrm>
                  <a:off x="3071802"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03" name="Rettangolo 902"/>
                <p:cNvSpPr/>
                <p:nvPr/>
              </p:nvSpPr>
              <p:spPr>
                <a:xfrm>
                  <a:off x="3143240"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04" name="Rettangolo 903"/>
                <p:cNvSpPr/>
                <p:nvPr/>
              </p:nvSpPr>
              <p:spPr>
                <a:xfrm>
                  <a:off x="3214678"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05" name="Rettangolo 904"/>
                <p:cNvSpPr/>
                <p:nvPr/>
              </p:nvSpPr>
              <p:spPr>
                <a:xfrm>
                  <a:off x="3286116"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06" name="Rettangolo 905"/>
                <p:cNvSpPr/>
                <p:nvPr/>
              </p:nvSpPr>
              <p:spPr>
                <a:xfrm>
                  <a:off x="3357554"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07" name="Rettangolo 906"/>
                <p:cNvSpPr/>
                <p:nvPr/>
              </p:nvSpPr>
              <p:spPr>
                <a:xfrm>
                  <a:off x="3428992"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08" name="Rettangolo 907"/>
                <p:cNvSpPr/>
                <p:nvPr/>
              </p:nvSpPr>
              <p:spPr>
                <a:xfrm>
                  <a:off x="2786050"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09" name="Rettangolo 908"/>
                <p:cNvSpPr/>
                <p:nvPr/>
              </p:nvSpPr>
              <p:spPr>
                <a:xfrm>
                  <a:off x="2857488"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10" name="Rettangolo 909"/>
                <p:cNvSpPr/>
                <p:nvPr/>
              </p:nvSpPr>
              <p:spPr>
                <a:xfrm>
                  <a:off x="2928926"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11" name="Rettangolo 910"/>
                <p:cNvSpPr/>
                <p:nvPr/>
              </p:nvSpPr>
              <p:spPr>
                <a:xfrm>
                  <a:off x="3000364"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12" name="Rettangolo 911"/>
                <p:cNvSpPr/>
                <p:nvPr/>
              </p:nvSpPr>
              <p:spPr>
                <a:xfrm>
                  <a:off x="3071802"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13" name="Rettangolo 912"/>
                <p:cNvSpPr/>
                <p:nvPr/>
              </p:nvSpPr>
              <p:spPr>
                <a:xfrm>
                  <a:off x="3143240"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14" name="Rettangolo 913"/>
                <p:cNvSpPr/>
                <p:nvPr/>
              </p:nvSpPr>
              <p:spPr>
                <a:xfrm>
                  <a:off x="3214678"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15" name="Rettangolo 914"/>
                <p:cNvSpPr/>
                <p:nvPr/>
              </p:nvSpPr>
              <p:spPr>
                <a:xfrm>
                  <a:off x="3286116"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16" name="Rettangolo 915"/>
                <p:cNvSpPr/>
                <p:nvPr/>
              </p:nvSpPr>
              <p:spPr>
                <a:xfrm>
                  <a:off x="3357554"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17" name="Rettangolo 916"/>
                <p:cNvSpPr/>
                <p:nvPr/>
              </p:nvSpPr>
              <p:spPr>
                <a:xfrm>
                  <a:off x="3428992"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grpSp>
        <p:sp>
          <p:nvSpPr>
            <p:cNvPr id="15" name="Rettangolo 14"/>
            <p:cNvSpPr/>
            <p:nvPr/>
          </p:nvSpPr>
          <p:spPr>
            <a:xfrm>
              <a:off x="8858280" y="3714753"/>
              <a:ext cx="142876" cy="2714644"/>
            </a:xfrm>
            <a:prstGeom prst="rect">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a:p>
          </p:txBody>
        </p:sp>
        <p:sp>
          <p:nvSpPr>
            <p:cNvPr id="16" name="Rettangolo 15"/>
            <p:cNvSpPr/>
            <p:nvPr/>
          </p:nvSpPr>
          <p:spPr>
            <a:xfrm>
              <a:off x="142844" y="3714753"/>
              <a:ext cx="142876" cy="2714644"/>
            </a:xfrm>
            <a:prstGeom prst="rect">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a:p>
          </p:txBody>
        </p:sp>
      </p:grpSp>
      <p:grpSp>
        <p:nvGrpSpPr>
          <p:cNvPr id="918" name="Gruppo 917"/>
          <p:cNvGrpSpPr/>
          <p:nvPr/>
        </p:nvGrpSpPr>
        <p:grpSpPr>
          <a:xfrm>
            <a:off x="536546" y="3001511"/>
            <a:ext cx="100013" cy="1000132"/>
            <a:chOff x="2681273" y="5072074"/>
            <a:chExt cx="100013" cy="1000132"/>
          </a:xfrm>
        </p:grpSpPr>
        <p:sp>
          <p:nvSpPr>
            <p:cNvPr id="919" name="Rettangolo 918"/>
            <p:cNvSpPr/>
            <p:nvPr/>
          </p:nvSpPr>
          <p:spPr>
            <a:xfrm>
              <a:off x="2681273" y="5072074"/>
              <a:ext cx="100013" cy="100013"/>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20" name="Rettangolo 919"/>
            <p:cNvSpPr/>
            <p:nvPr/>
          </p:nvSpPr>
          <p:spPr>
            <a:xfrm>
              <a:off x="2681273" y="5172087"/>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21" name="Rettangolo 920"/>
            <p:cNvSpPr/>
            <p:nvPr/>
          </p:nvSpPr>
          <p:spPr>
            <a:xfrm>
              <a:off x="2681273" y="5272100"/>
              <a:ext cx="100013" cy="100013"/>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22" name="Rettangolo 921"/>
            <p:cNvSpPr/>
            <p:nvPr/>
          </p:nvSpPr>
          <p:spPr>
            <a:xfrm>
              <a:off x="2681273" y="5372114"/>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23" name="Rettangolo 922"/>
            <p:cNvSpPr/>
            <p:nvPr/>
          </p:nvSpPr>
          <p:spPr>
            <a:xfrm>
              <a:off x="2681273" y="5472127"/>
              <a:ext cx="100013" cy="100013"/>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24" name="Rettangolo 923"/>
            <p:cNvSpPr/>
            <p:nvPr/>
          </p:nvSpPr>
          <p:spPr>
            <a:xfrm>
              <a:off x="2681273" y="5572140"/>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25" name="Rettangolo 924"/>
            <p:cNvSpPr/>
            <p:nvPr/>
          </p:nvSpPr>
          <p:spPr>
            <a:xfrm>
              <a:off x="2681273" y="5672153"/>
              <a:ext cx="100013" cy="100013"/>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26" name="Rettangolo 925"/>
            <p:cNvSpPr/>
            <p:nvPr/>
          </p:nvSpPr>
          <p:spPr>
            <a:xfrm>
              <a:off x="2681273" y="57721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27" name="Rettangolo 926"/>
            <p:cNvSpPr/>
            <p:nvPr/>
          </p:nvSpPr>
          <p:spPr>
            <a:xfrm>
              <a:off x="2681273" y="5872180"/>
              <a:ext cx="100013" cy="100013"/>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28" name="Rettangolo 927"/>
            <p:cNvSpPr/>
            <p:nvPr/>
          </p:nvSpPr>
          <p:spPr>
            <a:xfrm>
              <a:off x="2681273" y="5972193"/>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grpSp>
        <p:nvGrpSpPr>
          <p:cNvPr id="929" name="Gruppo 928"/>
          <p:cNvGrpSpPr/>
          <p:nvPr/>
        </p:nvGrpSpPr>
        <p:grpSpPr>
          <a:xfrm>
            <a:off x="8537602" y="3001511"/>
            <a:ext cx="100013" cy="1000132"/>
            <a:chOff x="2681273" y="5072074"/>
            <a:chExt cx="100013" cy="1000132"/>
          </a:xfrm>
        </p:grpSpPr>
        <p:sp>
          <p:nvSpPr>
            <p:cNvPr id="930" name="Rettangolo 929"/>
            <p:cNvSpPr/>
            <p:nvPr/>
          </p:nvSpPr>
          <p:spPr>
            <a:xfrm>
              <a:off x="2681273" y="5072074"/>
              <a:ext cx="100013" cy="100013"/>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31" name="Rettangolo 930"/>
            <p:cNvSpPr/>
            <p:nvPr/>
          </p:nvSpPr>
          <p:spPr>
            <a:xfrm>
              <a:off x="2681273" y="5172087"/>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32" name="Rettangolo 931"/>
            <p:cNvSpPr/>
            <p:nvPr/>
          </p:nvSpPr>
          <p:spPr>
            <a:xfrm>
              <a:off x="2681273" y="5272100"/>
              <a:ext cx="100013" cy="100013"/>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33" name="Rettangolo 932"/>
            <p:cNvSpPr/>
            <p:nvPr/>
          </p:nvSpPr>
          <p:spPr>
            <a:xfrm>
              <a:off x="2681273" y="5372114"/>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34" name="Rettangolo 933"/>
            <p:cNvSpPr/>
            <p:nvPr/>
          </p:nvSpPr>
          <p:spPr>
            <a:xfrm>
              <a:off x="2681273" y="5472127"/>
              <a:ext cx="100013" cy="100013"/>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35" name="Rettangolo 934"/>
            <p:cNvSpPr/>
            <p:nvPr/>
          </p:nvSpPr>
          <p:spPr>
            <a:xfrm>
              <a:off x="2681273" y="5572140"/>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36" name="Rettangolo 935"/>
            <p:cNvSpPr/>
            <p:nvPr/>
          </p:nvSpPr>
          <p:spPr>
            <a:xfrm>
              <a:off x="2681273" y="5672153"/>
              <a:ext cx="100013" cy="100013"/>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37" name="Rettangolo 936"/>
            <p:cNvSpPr/>
            <p:nvPr/>
          </p:nvSpPr>
          <p:spPr>
            <a:xfrm>
              <a:off x="2681273" y="57721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38" name="Rettangolo 937"/>
            <p:cNvSpPr/>
            <p:nvPr/>
          </p:nvSpPr>
          <p:spPr>
            <a:xfrm>
              <a:off x="2681273" y="5872180"/>
              <a:ext cx="100013" cy="100013"/>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39" name="Rettangolo 938"/>
            <p:cNvSpPr/>
            <p:nvPr/>
          </p:nvSpPr>
          <p:spPr>
            <a:xfrm>
              <a:off x="2681273" y="5972193"/>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
        <p:nvSpPr>
          <p:cNvPr id="940" name="Figura a mano libera 939"/>
          <p:cNvSpPr/>
          <p:nvPr/>
        </p:nvSpPr>
        <p:spPr>
          <a:xfrm>
            <a:off x="4849812" y="2276871"/>
            <a:ext cx="800100" cy="1584176"/>
          </a:xfrm>
          <a:custGeom>
            <a:avLst/>
            <a:gdLst>
              <a:gd name="connsiteX0" fmla="*/ 800100 w 800100"/>
              <a:gd name="connsiteY0" fmla="*/ 548217 h 637117"/>
              <a:gd name="connsiteX1" fmla="*/ 355600 w 800100"/>
              <a:gd name="connsiteY1" fmla="*/ 14817 h 637117"/>
              <a:gd name="connsiteX2" fmla="*/ 0 w 800100"/>
              <a:gd name="connsiteY2" fmla="*/ 637117 h 637117"/>
            </a:gdLst>
            <a:ahLst/>
            <a:cxnLst>
              <a:cxn ang="0">
                <a:pos x="connsiteX0" y="connsiteY0"/>
              </a:cxn>
              <a:cxn ang="0">
                <a:pos x="connsiteX1" y="connsiteY1"/>
              </a:cxn>
              <a:cxn ang="0">
                <a:pos x="connsiteX2" y="connsiteY2"/>
              </a:cxn>
            </a:cxnLst>
            <a:rect l="l" t="t" r="r" b="b"/>
            <a:pathLst>
              <a:path w="800100" h="637117">
                <a:moveTo>
                  <a:pt x="800100" y="548217"/>
                </a:moveTo>
                <a:cubicBezTo>
                  <a:pt x="644525" y="274108"/>
                  <a:pt x="488950" y="0"/>
                  <a:pt x="355600" y="14817"/>
                </a:cubicBezTo>
                <a:cubicBezTo>
                  <a:pt x="222250" y="29634"/>
                  <a:pt x="0" y="637117"/>
                  <a:pt x="0" y="637117"/>
                </a:cubicBezTo>
              </a:path>
            </a:pathLst>
          </a:custGeom>
          <a:ln w="63500">
            <a:solidFill>
              <a:srgbClr val="FF9933"/>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dirty="0">
              <a:solidFill>
                <a:srgbClr val="FFC000"/>
              </a:solidFill>
            </a:endParaRPr>
          </a:p>
        </p:txBody>
      </p:sp>
      <p:sp>
        <p:nvSpPr>
          <p:cNvPr id="941" name="CasellaDiTesto 940"/>
          <p:cNvSpPr txBox="1"/>
          <p:nvPr/>
        </p:nvSpPr>
        <p:spPr>
          <a:xfrm>
            <a:off x="1108050" y="3132255"/>
            <a:ext cx="1340222" cy="584776"/>
          </a:xfrm>
          <a:prstGeom prst="rect">
            <a:avLst/>
          </a:prstGeom>
          <a:noFill/>
        </p:spPr>
        <p:txBody>
          <a:bodyPr wrap="square" rtlCol="0">
            <a:spAutoFit/>
          </a:bodyPr>
          <a:lstStyle/>
          <a:p>
            <a:r>
              <a:rPr lang="it-IT" sz="3200" b="1" dirty="0" smtClean="0">
                <a:ln>
                  <a:solidFill>
                    <a:sysClr val="windowText" lastClr="000000"/>
                  </a:solidFill>
                </a:ln>
                <a:solidFill>
                  <a:srgbClr val="92D050"/>
                </a:solidFill>
              </a:rPr>
              <a:t>Super</a:t>
            </a:r>
            <a:endParaRPr lang="it-IT" sz="3200" b="1" dirty="0">
              <a:ln>
                <a:solidFill>
                  <a:sysClr val="windowText" lastClr="000000"/>
                </a:solidFill>
              </a:ln>
              <a:solidFill>
                <a:srgbClr val="92D050"/>
              </a:solidFill>
            </a:endParaRPr>
          </a:p>
        </p:txBody>
      </p:sp>
      <p:sp>
        <p:nvSpPr>
          <p:cNvPr id="942" name="CasellaDiTesto 941"/>
          <p:cNvSpPr txBox="1"/>
          <p:nvPr/>
        </p:nvSpPr>
        <p:spPr>
          <a:xfrm>
            <a:off x="4037578" y="3140967"/>
            <a:ext cx="930974" cy="584776"/>
          </a:xfrm>
          <a:prstGeom prst="rect">
            <a:avLst/>
          </a:prstGeom>
          <a:noFill/>
        </p:spPr>
        <p:txBody>
          <a:bodyPr wrap="square" rtlCol="0">
            <a:spAutoFit/>
          </a:bodyPr>
          <a:lstStyle/>
          <a:p>
            <a:r>
              <a:rPr lang="it-IT" sz="3200" b="1" dirty="0" smtClean="0">
                <a:ln>
                  <a:solidFill>
                    <a:sysClr val="windowText" lastClr="000000"/>
                  </a:solidFill>
                </a:ln>
                <a:solidFill>
                  <a:srgbClr val="FF9933"/>
                </a:solidFill>
              </a:rPr>
              <a:t>Tre</a:t>
            </a:r>
            <a:endParaRPr lang="it-IT" sz="3200" b="1" dirty="0">
              <a:ln>
                <a:solidFill>
                  <a:sysClr val="windowText" lastClr="000000"/>
                </a:solidFill>
              </a:ln>
              <a:solidFill>
                <a:srgbClr val="FF9933"/>
              </a:solidFill>
            </a:endParaRPr>
          </a:p>
        </p:txBody>
      </p:sp>
      <p:sp>
        <p:nvSpPr>
          <p:cNvPr id="943" name="CasellaDiTesto 942"/>
          <p:cNvSpPr txBox="1"/>
          <p:nvPr/>
        </p:nvSpPr>
        <p:spPr>
          <a:xfrm>
            <a:off x="6942408" y="3132255"/>
            <a:ext cx="1554536" cy="584776"/>
          </a:xfrm>
          <a:prstGeom prst="rect">
            <a:avLst/>
          </a:prstGeom>
          <a:noFill/>
        </p:spPr>
        <p:txBody>
          <a:bodyPr wrap="square" rtlCol="0">
            <a:spAutoFit/>
          </a:bodyPr>
          <a:lstStyle/>
          <a:p>
            <a:pPr algn="r"/>
            <a:r>
              <a:rPr lang="it-IT" sz="3200" b="1" dirty="0" smtClean="0">
                <a:ln>
                  <a:solidFill>
                    <a:sysClr val="windowText" lastClr="000000"/>
                  </a:solidFill>
                </a:ln>
                <a:solidFill>
                  <a:srgbClr val="00B0F0"/>
                </a:solidFill>
              </a:rPr>
              <a:t>Super</a:t>
            </a:r>
            <a:endParaRPr lang="it-IT" sz="3200" b="1" dirty="0">
              <a:ln>
                <a:solidFill>
                  <a:sysClr val="windowText" lastClr="000000"/>
                </a:solidFill>
              </a:ln>
              <a:solidFill>
                <a:srgbClr val="00B0F0"/>
              </a:solidFill>
            </a:endParaRPr>
          </a:p>
        </p:txBody>
      </p:sp>
      <p:sp>
        <p:nvSpPr>
          <p:cNvPr id="944" name="Figura a mano libera 943"/>
          <p:cNvSpPr/>
          <p:nvPr/>
        </p:nvSpPr>
        <p:spPr>
          <a:xfrm>
            <a:off x="395418" y="3015172"/>
            <a:ext cx="5283636" cy="726936"/>
          </a:xfrm>
          <a:custGeom>
            <a:avLst/>
            <a:gdLst>
              <a:gd name="connsiteX0" fmla="*/ 5283200 w 5283200"/>
              <a:gd name="connsiteY0" fmla="*/ 533400 h 533400"/>
              <a:gd name="connsiteX1" fmla="*/ 3543300 w 5283200"/>
              <a:gd name="connsiteY1" fmla="*/ 101600 h 533400"/>
              <a:gd name="connsiteX2" fmla="*/ 0 w 5283200"/>
              <a:gd name="connsiteY2" fmla="*/ 0 h 533400"/>
              <a:gd name="connsiteX0" fmla="*/ 3976421 w 3976421"/>
              <a:gd name="connsiteY0" fmla="*/ 561007 h 561007"/>
              <a:gd name="connsiteX1" fmla="*/ 2236521 w 3976421"/>
              <a:gd name="connsiteY1" fmla="*/ 129207 h 561007"/>
              <a:gd name="connsiteX2" fmla="*/ 0 w 3976421"/>
              <a:gd name="connsiteY2" fmla="*/ 0 h 561007"/>
              <a:gd name="connsiteX0" fmla="*/ 4139595 w 4139595"/>
              <a:gd name="connsiteY0" fmla="*/ 570562 h 570562"/>
              <a:gd name="connsiteX1" fmla="*/ 2399695 w 4139595"/>
              <a:gd name="connsiteY1" fmla="*/ 138762 h 570562"/>
              <a:gd name="connsiteX2" fmla="*/ 163174 w 4139595"/>
              <a:gd name="connsiteY2" fmla="*/ 9555 h 570562"/>
              <a:gd name="connsiteX3" fmla="*/ 171939 w 4139595"/>
              <a:gd name="connsiteY3" fmla="*/ 9609 h 570562"/>
              <a:gd name="connsiteX0" fmla="*/ 5108789 w 5108789"/>
              <a:gd name="connsiteY0" fmla="*/ 562191 h 562191"/>
              <a:gd name="connsiteX1" fmla="*/ 3368889 w 5108789"/>
              <a:gd name="connsiteY1" fmla="*/ 130391 h 562191"/>
              <a:gd name="connsiteX2" fmla="*/ 1132368 w 5108789"/>
              <a:gd name="connsiteY2" fmla="*/ 1184 h 562191"/>
              <a:gd name="connsiteX3" fmla="*/ 3 w 5108789"/>
              <a:gd name="connsiteY3" fmla="*/ 258902 h 562191"/>
              <a:gd name="connsiteX0" fmla="*/ 5108786 w 5108786"/>
              <a:gd name="connsiteY0" fmla="*/ 573724 h 573724"/>
              <a:gd name="connsiteX1" fmla="*/ 3368886 w 5108786"/>
              <a:gd name="connsiteY1" fmla="*/ 141924 h 573724"/>
              <a:gd name="connsiteX2" fmla="*/ 1132365 w 5108786"/>
              <a:gd name="connsiteY2" fmla="*/ 12717 h 573724"/>
              <a:gd name="connsiteX3" fmla="*/ 865050 w 5108786"/>
              <a:gd name="connsiteY3" fmla="*/ 40378 h 573724"/>
              <a:gd name="connsiteX4" fmla="*/ 0 w 5108786"/>
              <a:gd name="connsiteY4" fmla="*/ 270435 h 573724"/>
              <a:gd name="connsiteX0" fmla="*/ 5108786 w 5108786"/>
              <a:gd name="connsiteY0" fmla="*/ 565274 h 565274"/>
              <a:gd name="connsiteX1" fmla="*/ 3368886 w 5108786"/>
              <a:gd name="connsiteY1" fmla="*/ 133474 h 565274"/>
              <a:gd name="connsiteX2" fmla="*/ 1132365 w 5108786"/>
              <a:gd name="connsiteY2" fmla="*/ 4267 h 565274"/>
              <a:gd name="connsiteX3" fmla="*/ 0 w 5108786"/>
              <a:gd name="connsiteY3" fmla="*/ 261985 h 565274"/>
              <a:gd name="connsiteX0" fmla="*/ 5108786 w 5108786"/>
              <a:gd name="connsiteY0" fmla="*/ 561007 h 561007"/>
              <a:gd name="connsiteX1" fmla="*/ 3368886 w 5108786"/>
              <a:gd name="connsiteY1" fmla="*/ 129207 h 561007"/>
              <a:gd name="connsiteX2" fmla="*/ 1132365 w 5108786"/>
              <a:gd name="connsiteY2" fmla="*/ 0 h 561007"/>
              <a:gd name="connsiteX3" fmla="*/ 0 w 5108786"/>
              <a:gd name="connsiteY3" fmla="*/ 257718 h 561007"/>
              <a:gd name="connsiteX0" fmla="*/ 5108786 w 5108786"/>
              <a:gd name="connsiteY0" fmla="*/ 565273 h 565273"/>
              <a:gd name="connsiteX1" fmla="*/ 3368886 w 5108786"/>
              <a:gd name="connsiteY1" fmla="*/ 133473 h 565273"/>
              <a:gd name="connsiteX2" fmla="*/ 1132365 w 5108786"/>
              <a:gd name="connsiteY2" fmla="*/ 4266 h 565273"/>
              <a:gd name="connsiteX3" fmla="*/ 0 w 5108786"/>
              <a:gd name="connsiteY3" fmla="*/ 261984 h 565273"/>
              <a:gd name="connsiteX0" fmla="*/ 5108786 w 5108786"/>
              <a:gd name="connsiteY0" fmla="*/ 565273 h 565273"/>
              <a:gd name="connsiteX1" fmla="*/ 3368886 w 5108786"/>
              <a:gd name="connsiteY1" fmla="*/ 133473 h 565273"/>
              <a:gd name="connsiteX2" fmla="*/ 1132365 w 5108786"/>
              <a:gd name="connsiteY2" fmla="*/ 4266 h 565273"/>
              <a:gd name="connsiteX3" fmla="*/ 0 w 5108786"/>
              <a:gd name="connsiteY3" fmla="*/ 261984 h 565273"/>
              <a:gd name="connsiteX0" fmla="*/ 5108786 w 5108786"/>
              <a:gd name="connsiteY0" fmla="*/ 565273 h 565273"/>
              <a:gd name="connsiteX1" fmla="*/ 3368886 w 5108786"/>
              <a:gd name="connsiteY1" fmla="*/ 133473 h 565273"/>
              <a:gd name="connsiteX2" fmla="*/ 1132365 w 5108786"/>
              <a:gd name="connsiteY2" fmla="*/ 4266 h 565273"/>
              <a:gd name="connsiteX3" fmla="*/ 0 w 5108786"/>
              <a:gd name="connsiteY3" fmla="*/ 261984 h 565273"/>
              <a:gd name="connsiteX0" fmla="*/ 5145596 w 5145596"/>
              <a:gd name="connsiteY0" fmla="*/ 565273 h 768110"/>
              <a:gd name="connsiteX1" fmla="*/ 3405696 w 5145596"/>
              <a:gd name="connsiteY1" fmla="*/ 133473 h 768110"/>
              <a:gd name="connsiteX2" fmla="*/ 1169175 w 5145596"/>
              <a:gd name="connsiteY2" fmla="*/ 4266 h 768110"/>
              <a:gd name="connsiteX3" fmla="*/ 0 w 5145596"/>
              <a:gd name="connsiteY3" fmla="*/ 768110 h 768110"/>
              <a:gd name="connsiteX0" fmla="*/ 5145596 w 5145596"/>
              <a:gd name="connsiteY0" fmla="*/ 565273 h 768110"/>
              <a:gd name="connsiteX1" fmla="*/ 3405696 w 5145596"/>
              <a:gd name="connsiteY1" fmla="*/ 133473 h 768110"/>
              <a:gd name="connsiteX2" fmla="*/ 1169175 w 5145596"/>
              <a:gd name="connsiteY2" fmla="*/ 4266 h 768110"/>
              <a:gd name="connsiteX3" fmla="*/ 0 w 5145596"/>
              <a:gd name="connsiteY3" fmla="*/ 768110 h 768110"/>
              <a:gd name="connsiteX0" fmla="*/ 5145596 w 5145596"/>
              <a:gd name="connsiteY0" fmla="*/ 565273 h 768110"/>
              <a:gd name="connsiteX1" fmla="*/ 3405696 w 5145596"/>
              <a:gd name="connsiteY1" fmla="*/ 133473 h 768110"/>
              <a:gd name="connsiteX2" fmla="*/ 1408444 w 5145596"/>
              <a:gd name="connsiteY2" fmla="*/ 4266 h 768110"/>
              <a:gd name="connsiteX3" fmla="*/ 0 w 5145596"/>
              <a:gd name="connsiteY3" fmla="*/ 768110 h 768110"/>
              <a:gd name="connsiteX0" fmla="*/ 5219217 w 5219217"/>
              <a:gd name="connsiteY0" fmla="*/ 850543 h 850543"/>
              <a:gd name="connsiteX1" fmla="*/ 3405696 w 5219217"/>
              <a:gd name="connsiteY1" fmla="*/ 133473 h 850543"/>
              <a:gd name="connsiteX2" fmla="*/ 1408444 w 5219217"/>
              <a:gd name="connsiteY2" fmla="*/ 4266 h 850543"/>
              <a:gd name="connsiteX3" fmla="*/ 0 w 5219217"/>
              <a:gd name="connsiteY3" fmla="*/ 768110 h 850543"/>
              <a:gd name="connsiteX0" fmla="*/ 5219217 w 5219217"/>
              <a:gd name="connsiteY0" fmla="*/ 850543 h 850543"/>
              <a:gd name="connsiteX1" fmla="*/ 3405696 w 5219217"/>
              <a:gd name="connsiteY1" fmla="*/ 133473 h 850543"/>
              <a:gd name="connsiteX2" fmla="*/ 1408444 w 5219217"/>
              <a:gd name="connsiteY2" fmla="*/ 4266 h 850543"/>
              <a:gd name="connsiteX3" fmla="*/ 0 w 5219217"/>
              <a:gd name="connsiteY3" fmla="*/ 768110 h 850543"/>
              <a:gd name="connsiteX0" fmla="*/ 5219217 w 5219217"/>
              <a:gd name="connsiteY0" fmla="*/ 850543 h 850543"/>
              <a:gd name="connsiteX1" fmla="*/ 3405696 w 5219217"/>
              <a:gd name="connsiteY1" fmla="*/ 133473 h 850543"/>
              <a:gd name="connsiteX2" fmla="*/ 1408444 w 5219217"/>
              <a:gd name="connsiteY2" fmla="*/ 4266 h 850543"/>
              <a:gd name="connsiteX3" fmla="*/ 0 w 5219217"/>
              <a:gd name="connsiteY3" fmla="*/ 768110 h 850543"/>
              <a:gd name="connsiteX0" fmla="*/ 5219217 w 5219217"/>
              <a:gd name="connsiteY0" fmla="*/ 850543 h 850543"/>
              <a:gd name="connsiteX1" fmla="*/ 3405696 w 5219217"/>
              <a:gd name="connsiteY1" fmla="*/ 133473 h 850543"/>
              <a:gd name="connsiteX2" fmla="*/ 1344026 w 5219217"/>
              <a:gd name="connsiteY2" fmla="*/ 4266 h 850543"/>
              <a:gd name="connsiteX3" fmla="*/ 0 w 5219217"/>
              <a:gd name="connsiteY3" fmla="*/ 768110 h 850543"/>
              <a:gd name="connsiteX0" fmla="*/ 5219217 w 5219217"/>
              <a:gd name="connsiteY0" fmla="*/ 871132 h 871132"/>
              <a:gd name="connsiteX1" fmla="*/ 3405696 w 5219217"/>
              <a:gd name="connsiteY1" fmla="*/ 154062 h 871132"/>
              <a:gd name="connsiteX2" fmla="*/ 1344026 w 5219217"/>
              <a:gd name="connsiteY2" fmla="*/ 24855 h 871132"/>
              <a:gd name="connsiteX3" fmla="*/ 0 w 5219217"/>
              <a:gd name="connsiteY3" fmla="*/ 788699 h 871132"/>
              <a:gd name="connsiteX0" fmla="*/ 5219217 w 5219217"/>
              <a:gd name="connsiteY0" fmla="*/ 876253 h 876253"/>
              <a:gd name="connsiteX1" fmla="*/ 3405696 w 5219217"/>
              <a:gd name="connsiteY1" fmla="*/ 159183 h 876253"/>
              <a:gd name="connsiteX2" fmla="*/ 1344026 w 5219217"/>
              <a:gd name="connsiteY2" fmla="*/ 29976 h 876253"/>
              <a:gd name="connsiteX3" fmla="*/ 0 w 5219217"/>
              <a:gd name="connsiteY3" fmla="*/ 793820 h 876253"/>
              <a:gd name="connsiteX0" fmla="*/ 5219217 w 5219217"/>
              <a:gd name="connsiteY0" fmla="*/ 917774 h 917774"/>
              <a:gd name="connsiteX1" fmla="*/ 2779915 w 5219217"/>
              <a:gd name="connsiteY1" fmla="*/ 81075 h 917774"/>
              <a:gd name="connsiteX2" fmla="*/ 1344026 w 5219217"/>
              <a:gd name="connsiteY2" fmla="*/ 71497 h 917774"/>
              <a:gd name="connsiteX3" fmla="*/ 0 w 5219217"/>
              <a:gd name="connsiteY3" fmla="*/ 835341 h 917774"/>
              <a:gd name="connsiteX0" fmla="*/ 5219217 w 5219217"/>
              <a:gd name="connsiteY0" fmla="*/ 917774 h 917774"/>
              <a:gd name="connsiteX1" fmla="*/ 2236958 w 5219217"/>
              <a:gd name="connsiteY1" fmla="*/ 81075 h 917774"/>
              <a:gd name="connsiteX2" fmla="*/ 1344026 w 5219217"/>
              <a:gd name="connsiteY2" fmla="*/ 71497 h 917774"/>
              <a:gd name="connsiteX3" fmla="*/ 0 w 5219217"/>
              <a:gd name="connsiteY3" fmla="*/ 835341 h 917774"/>
              <a:gd name="connsiteX0" fmla="*/ 5219217 w 5219217"/>
              <a:gd name="connsiteY0" fmla="*/ 836928 h 836928"/>
              <a:gd name="connsiteX1" fmla="*/ 2236958 w 5219217"/>
              <a:gd name="connsiteY1" fmla="*/ 229 h 836928"/>
              <a:gd name="connsiteX2" fmla="*/ 0 w 5219217"/>
              <a:gd name="connsiteY2" fmla="*/ 754495 h 836928"/>
              <a:gd name="connsiteX0" fmla="*/ 5219217 w 5219217"/>
              <a:gd name="connsiteY0" fmla="*/ 846126 h 846126"/>
              <a:gd name="connsiteX1" fmla="*/ 1776825 w 5219217"/>
              <a:gd name="connsiteY1" fmla="*/ 224 h 846126"/>
              <a:gd name="connsiteX2" fmla="*/ 0 w 5219217"/>
              <a:gd name="connsiteY2" fmla="*/ 763693 h 846126"/>
              <a:gd name="connsiteX0" fmla="*/ 5219217 w 5219217"/>
              <a:gd name="connsiteY0" fmla="*/ 662174 h 662174"/>
              <a:gd name="connsiteX1" fmla="*/ 1878054 w 5219217"/>
              <a:gd name="connsiteY1" fmla="*/ 318 h 662174"/>
              <a:gd name="connsiteX2" fmla="*/ 0 w 5219217"/>
              <a:gd name="connsiteY2" fmla="*/ 579741 h 662174"/>
              <a:gd name="connsiteX0" fmla="*/ 5283636 w 5283636"/>
              <a:gd name="connsiteY0" fmla="*/ 662095 h 726898"/>
              <a:gd name="connsiteX1" fmla="*/ 1942473 w 5283636"/>
              <a:gd name="connsiteY1" fmla="*/ 239 h 726898"/>
              <a:gd name="connsiteX2" fmla="*/ 0 w 5283636"/>
              <a:gd name="connsiteY2" fmla="*/ 726898 h 726898"/>
              <a:gd name="connsiteX0" fmla="*/ 5283636 w 5283636"/>
              <a:gd name="connsiteY0" fmla="*/ 662133 h 726936"/>
              <a:gd name="connsiteX1" fmla="*/ 1942473 w 5283636"/>
              <a:gd name="connsiteY1" fmla="*/ 277 h 726936"/>
              <a:gd name="connsiteX2" fmla="*/ 0 w 5283636"/>
              <a:gd name="connsiteY2" fmla="*/ 726936 h 726936"/>
            </a:gdLst>
            <a:ahLst/>
            <a:cxnLst>
              <a:cxn ang="0">
                <a:pos x="connsiteX0" y="connsiteY0"/>
              </a:cxn>
              <a:cxn ang="0">
                <a:pos x="connsiteX1" y="connsiteY1"/>
              </a:cxn>
              <a:cxn ang="0">
                <a:pos x="connsiteX2" y="connsiteY2"/>
              </a:cxn>
            </a:cxnLst>
            <a:rect l="l" t="t" r="r" b="b"/>
            <a:pathLst>
              <a:path w="5283636" h="726936">
                <a:moveTo>
                  <a:pt x="5283636" y="662133"/>
                </a:moveTo>
                <a:cubicBezTo>
                  <a:pt x="4872356" y="352649"/>
                  <a:pt x="2823006" y="89177"/>
                  <a:pt x="1942473" y="277"/>
                </a:cubicBezTo>
                <a:cubicBezTo>
                  <a:pt x="1072604" y="-13462"/>
                  <a:pt x="420019" y="486977"/>
                  <a:pt x="0" y="726936"/>
                </a:cubicBezTo>
              </a:path>
            </a:pathLst>
          </a:custGeom>
          <a:ln w="63500">
            <a:solidFill>
              <a:srgbClr val="92D05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945" name="Figura a mano libera 944"/>
          <p:cNvSpPr/>
          <p:nvPr/>
        </p:nvSpPr>
        <p:spPr>
          <a:xfrm>
            <a:off x="666477" y="1917572"/>
            <a:ext cx="4995604" cy="1943475"/>
          </a:xfrm>
          <a:custGeom>
            <a:avLst/>
            <a:gdLst>
              <a:gd name="connsiteX0" fmla="*/ 5283200 w 5283200"/>
              <a:gd name="connsiteY0" fmla="*/ 533400 h 533400"/>
              <a:gd name="connsiteX1" fmla="*/ 3543300 w 5283200"/>
              <a:gd name="connsiteY1" fmla="*/ 101600 h 533400"/>
              <a:gd name="connsiteX2" fmla="*/ 0 w 5283200"/>
              <a:gd name="connsiteY2" fmla="*/ 0 h 533400"/>
              <a:gd name="connsiteX0" fmla="*/ 3976421 w 3976421"/>
              <a:gd name="connsiteY0" fmla="*/ 561007 h 561007"/>
              <a:gd name="connsiteX1" fmla="*/ 2236521 w 3976421"/>
              <a:gd name="connsiteY1" fmla="*/ 129207 h 561007"/>
              <a:gd name="connsiteX2" fmla="*/ 0 w 3976421"/>
              <a:gd name="connsiteY2" fmla="*/ 0 h 561007"/>
              <a:gd name="connsiteX0" fmla="*/ 4139595 w 4139595"/>
              <a:gd name="connsiteY0" fmla="*/ 570562 h 570562"/>
              <a:gd name="connsiteX1" fmla="*/ 2399695 w 4139595"/>
              <a:gd name="connsiteY1" fmla="*/ 138762 h 570562"/>
              <a:gd name="connsiteX2" fmla="*/ 163174 w 4139595"/>
              <a:gd name="connsiteY2" fmla="*/ 9555 h 570562"/>
              <a:gd name="connsiteX3" fmla="*/ 171939 w 4139595"/>
              <a:gd name="connsiteY3" fmla="*/ 9609 h 570562"/>
              <a:gd name="connsiteX0" fmla="*/ 5108789 w 5108789"/>
              <a:gd name="connsiteY0" fmla="*/ 562191 h 562191"/>
              <a:gd name="connsiteX1" fmla="*/ 3368889 w 5108789"/>
              <a:gd name="connsiteY1" fmla="*/ 130391 h 562191"/>
              <a:gd name="connsiteX2" fmla="*/ 1132368 w 5108789"/>
              <a:gd name="connsiteY2" fmla="*/ 1184 h 562191"/>
              <a:gd name="connsiteX3" fmla="*/ 3 w 5108789"/>
              <a:gd name="connsiteY3" fmla="*/ 258902 h 562191"/>
              <a:gd name="connsiteX0" fmla="*/ 5108786 w 5108786"/>
              <a:gd name="connsiteY0" fmla="*/ 573724 h 573724"/>
              <a:gd name="connsiteX1" fmla="*/ 3368886 w 5108786"/>
              <a:gd name="connsiteY1" fmla="*/ 141924 h 573724"/>
              <a:gd name="connsiteX2" fmla="*/ 1132365 w 5108786"/>
              <a:gd name="connsiteY2" fmla="*/ 12717 h 573724"/>
              <a:gd name="connsiteX3" fmla="*/ 865050 w 5108786"/>
              <a:gd name="connsiteY3" fmla="*/ 40378 h 573724"/>
              <a:gd name="connsiteX4" fmla="*/ 0 w 5108786"/>
              <a:gd name="connsiteY4" fmla="*/ 270435 h 573724"/>
              <a:gd name="connsiteX0" fmla="*/ 5108786 w 5108786"/>
              <a:gd name="connsiteY0" fmla="*/ 565274 h 565274"/>
              <a:gd name="connsiteX1" fmla="*/ 3368886 w 5108786"/>
              <a:gd name="connsiteY1" fmla="*/ 133474 h 565274"/>
              <a:gd name="connsiteX2" fmla="*/ 1132365 w 5108786"/>
              <a:gd name="connsiteY2" fmla="*/ 4267 h 565274"/>
              <a:gd name="connsiteX3" fmla="*/ 0 w 5108786"/>
              <a:gd name="connsiteY3" fmla="*/ 261985 h 565274"/>
              <a:gd name="connsiteX0" fmla="*/ 5108786 w 5108786"/>
              <a:gd name="connsiteY0" fmla="*/ 561007 h 561007"/>
              <a:gd name="connsiteX1" fmla="*/ 3368886 w 5108786"/>
              <a:gd name="connsiteY1" fmla="*/ 129207 h 561007"/>
              <a:gd name="connsiteX2" fmla="*/ 1132365 w 5108786"/>
              <a:gd name="connsiteY2" fmla="*/ 0 h 561007"/>
              <a:gd name="connsiteX3" fmla="*/ 0 w 5108786"/>
              <a:gd name="connsiteY3" fmla="*/ 257718 h 561007"/>
              <a:gd name="connsiteX0" fmla="*/ 5108786 w 5108786"/>
              <a:gd name="connsiteY0" fmla="*/ 565273 h 565273"/>
              <a:gd name="connsiteX1" fmla="*/ 3368886 w 5108786"/>
              <a:gd name="connsiteY1" fmla="*/ 133473 h 565273"/>
              <a:gd name="connsiteX2" fmla="*/ 1132365 w 5108786"/>
              <a:gd name="connsiteY2" fmla="*/ 4266 h 565273"/>
              <a:gd name="connsiteX3" fmla="*/ 0 w 5108786"/>
              <a:gd name="connsiteY3" fmla="*/ 261984 h 565273"/>
              <a:gd name="connsiteX0" fmla="*/ 5108786 w 5108786"/>
              <a:gd name="connsiteY0" fmla="*/ 565273 h 565273"/>
              <a:gd name="connsiteX1" fmla="*/ 3368886 w 5108786"/>
              <a:gd name="connsiteY1" fmla="*/ 133473 h 565273"/>
              <a:gd name="connsiteX2" fmla="*/ 1132365 w 5108786"/>
              <a:gd name="connsiteY2" fmla="*/ 4266 h 565273"/>
              <a:gd name="connsiteX3" fmla="*/ 0 w 5108786"/>
              <a:gd name="connsiteY3" fmla="*/ 261984 h 565273"/>
              <a:gd name="connsiteX0" fmla="*/ 5108786 w 5108786"/>
              <a:gd name="connsiteY0" fmla="*/ 565273 h 565273"/>
              <a:gd name="connsiteX1" fmla="*/ 3368886 w 5108786"/>
              <a:gd name="connsiteY1" fmla="*/ 133473 h 565273"/>
              <a:gd name="connsiteX2" fmla="*/ 1132365 w 5108786"/>
              <a:gd name="connsiteY2" fmla="*/ 4266 h 565273"/>
              <a:gd name="connsiteX3" fmla="*/ 0 w 5108786"/>
              <a:gd name="connsiteY3" fmla="*/ 261984 h 565273"/>
              <a:gd name="connsiteX0" fmla="*/ 5145596 w 5145596"/>
              <a:gd name="connsiteY0" fmla="*/ 565273 h 768110"/>
              <a:gd name="connsiteX1" fmla="*/ 3405696 w 5145596"/>
              <a:gd name="connsiteY1" fmla="*/ 133473 h 768110"/>
              <a:gd name="connsiteX2" fmla="*/ 1169175 w 5145596"/>
              <a:gd name="connsiteY2" fmla="*/ 4266 h 768110"/>
              <a:gd name="connsiteX3" fmla="*/ 0 w 5145596"/>
              <a:gd name="connsiteY3" fmla="*/ 768110 h 768110"/>
              <a:gd name="connsiteX0" fmla="*/ 5145596 w 5145596"/>
              <a:gd name="connsiteY0" fmla="*/ 565273 h 768110"/>
              <a:gd name="connsiteX1" fmla="*/ 3405696 w 5145596"/>
              <a:gd name="connsiteY1" fmla="*/ 133473 h 768110"/>
              <a:gd name="connsiteX2" fmla="*/ 1169175 w 5145596"/>
              <a:gd name="connsiteY2" fmla="*/ 4266 h 768110"/>
              <a:gd name="connsiteX3" fmla="*/ 0 w 5145596"/>
              <a:gd name="connsiteY3" fmla="*/ 768110 h 768110"/>
              <a:gd name="connsiteX0" fmla="*/ 5145596 w 5145596"/>
              <a:gd name="connsiteY0" fmla="*/ 565273 h 768110"/>
              <a:gd name="connsiteX1" fmla="*/ 3405696 w 5145596"/>
              <a:gd name="connsiteY1" fmla="*/ 133473 h 768110"/>
              <a:gd name="connsiteX2" fmla="*/ 1408444 w 5145596"/>
              <a:gd name="connsiteY2" fmla="*/ 4266 h 768110"/>
              <a:gd name="connsiteX3" fmla="*/ 0 w 5145596"/>
              <a:gd name="connsiteY3" fmla="*/ 768110 h 768110"/>
              <a:gd name="connsiteX0" fmla="*/ 5219217 w 5219217"/>
              <a:gd name="connsiteY0" fmla="*/ 850543 h 850543"/>
              <a:gd name="connsiteX1" fmla="*/ 3405696 w 5219217"/>
              <a:gd name="connsiteY1" fmla="*/ 133473 h 850543"/>
              <a:gd name="connsiteX2" fmla="*/ 1408444 w 5219217"/>
              <a:gd name="connsiteY2" fmla="*/ 4266 h 850543"/>
              <a:gd name="connsiteX3" fmla="*/ 0 w 5219217"/>
              <a:gd name="connsiteY3" fmla="*/ 768110 h 850543"/>
              <a:gd name="connsiteX0" fmla="*/ 5219217 w 5219217"/>
              <a:gd name="connsiteY0" fmla="*/ 850543 h 850543"/>
              <a:gd name="connsiteX1" fmla="*/ 3405696 w 5219217"/>
              <a:gd name="connsiteY1" fmla="*/ 133473 h 850543"/>
              <a:gd name="connsiteX2" fmla="*/ 1408444 w 5219217"/>
              <a:gd name="connsiteY2" fmla="*/ 4266 h 850543"/>
              <a:gd name="connsiteX3" fmla="*/ 0 w 5219217"/>
              <a:gd name="connsiteY3" fmla="*/ 768110 h 850543"/>
              <a:gd name="connsiteX0" fmla="*/ 5219217 w 5219217"/>
              <a:gd name="connsiteY0" fmla="*/ 850543 h 850543"/>
              <a:gd name="connsiteX1" fmla="*/ 3405696 w 5219217"/>
              <a:gd name="connsiteY1" fmla="*/ 133473 h 850543"/>
              <a:gd name="connsiteX2" fmla="*/ 1408444 w 5219217"/>
              <a:gd name="connsiteY2" fmla="*/ 4266 h 850543"/>
              <a:gd name="connsiteX3" fmla="*/ 0 w 5219217"/>
              <a:gd name="connsiteY3" fmla="*/ 768110 h 850543"/>
              <a:gd name="connsiteX0" fmla="*/ 5219217 w 5219217"/>
              <a:gd name="connsiteY0" fmla="*/ 850543 h 850543"/>
              <a:gd name="connsiteX1" fmla="*/ 3405696 w 5219217"/>
              <a:gd name="connsiteY1" fmla="*/ 133473 h 850543"/>
              <a:gd name="connsiteX2" fmla="*/ 1344026 w 5219217"/>
              <a:gd name="connsiteY2" fmla="*/ 4266 h 850543"/>
              <a:gd name="connsiteX3" fmla="*/ 0 w 5219217"/>
              <a:gd name="connsiteY3" fmla="*/ 768110 h 850543"/>
              <a:gd name="connsiteX0" fmla="*/ 5219217 w 5219217"/>
              <a:gd name="connsiteY0" fmla="*/ 871132 h 871132"/>
              <a:gd name="connsiteX1" fmla="*/ 3405696 w 5219217"/>
              <a:gd name="connsiteY1" fmla="*/ 154062 h 871132"/>
              <a:gd name="connsiteX2" fmla="*/ 1344026 w 5219217"/>
              <a:gd name="connsiteY2" fmla="*/ 24855 h 871132"/>
              <a:gd name="connsiteX3" fmla="*/ 0 w 5219217"/>
              <a:gd name="connsiteY3" fmla="*/ 788699 h 871132"/>
              <a:gd name="connsiteX0" fmla="*/ 5219217 w 5219217"/>
              <a:gd name="connsiteY0" fmla="*/ 876253 h 876253"/>
              <a:gd name="connsiteX1" fmla="*/ 3405696 w 5219217"/>
              <a:gd name="connsiteY1" fmla="*/ 159183 h 876253"/>
              <a:gd name="connsiteX2" fmla="*/ 1344026 w 5219217"/>
              <a:gd name="connsiteY2" fmla="*/ 29976 h 876253"/>
              <a:gd name="connsiteX3" fmla="*/ 0 w 5219217"/>
              <a:gd name="connsiteY3" fmla="*/ 793820 h 876253"/>
              <a:gd name="connsiteX0" fmla="*/ 5219217 w 5219217"/>
              <a:gd name="connsiteY0" fmla="*/ 917774 h 917774"/>
              <a:gd name="connsiteX1" fmla="*/ 2779915 w 5219217"/>
              <a:gd name="connsiteY1" fmla="*/ 81075 h 917774"/>
              <a:gd name="connsiteX2" fmla="*/ 1344026 w 5219217"/>
              <a:gd name="connsiteY2" fmla="*/ 71497 h 917774"/>
              <a:gd name="connsiteX3" fmla="*/ 0 w 5219217"/>
              <a:gd name="connsiteY3" fmla="*/ 835341 h 917774"/>
              <a:gd name="connsiteX0" fmla="*/ 5219217 w 5219217"/>
              <a:gd name="connsiteY0" fmla="*/ 917774 h 917774"/>
              <a:gd name="connsiteX1" fmla="*/ 2236958 w 5219217"/>
              <a:gd name="connsiteY1" fmla="*/ 81075 h 917774"/>
              <a:gd name="connsiteX2" fmla="*/ 1344026 w 5219217"/>
              <a:gd name="connsiteY2" fmla="*/ 71497 h 917774"/>
              <a:gd name="connsiteX3" fmla="*/ 0 w 5219217"/>
              <a:gd name="connsiteY3" fmla="*/ 835341 h 917774"/>
              <a:gd name="connsiteX0" fmla="*/ 5219217 w 5219217"/>
              <a:gd name="connsiteY0" fmla="*/ 836928 h 836928"/>
              <a:gd name="connsiteX1" fmla="*/ 2236958 w 5219217"/>
              <a:gd name="connsiteY1" fmla="*/ 229 h 836928"/>
              <a:gd name="connsiteX2" fmla="*/ 0 w 5219217"/>
              <a:gd name="connsiteY2" fmla="*/ 754495 h 836928"/>
              <a:gd name="connsiteX0" fmla="*/ 5219217 w 5219217"/>
              <a:gd name="connsiteY0" fmla="*/ 846126 h 846126"/>
              <a:gd name="connsiteX1" fmla="*/ 1776825 w 5219217"/>
              <a:gd name="connsiteY1" fmla="*/ 224 h 846126"/>
              <a:gd name="connsiteX2" fmla="*/ 0 w 5219217"/>
              <a:gd name="connsiteY2" fmla="*/ 763693 h 846126"/>
              <a:gd name="connsiteX0" fmla="*/ 5219217 w 5219217"/>
              <a:gd name="connsiteY0" fmla="*/ 662174 h 662174"/>
              <a:gd name="connsiteX1" fmla="*/ 1878054 w 5219217"/>
              <a:gd name="connsiteY1" fmla="*/ 318 h 662174"/>
              <a:gd name="connsiteX2" fmla="*/ 0 w 5219217"/>
              <a:gd name="connsiteY2" fmla="*/ 579741 h 662174"/>
              <a:gd name="connsiteX0" fmla="*/ 5283636 w 5283636"/>
              <a:gd name="connsiteY0" fmla="*/ 662095 h 726898"/>
              <a:gd name="connsiteX1" fmla="*/ 1942473 w 5283636"/>
              <a:gd name="connsiteY1" fmla="*/ 239 h 726898"/>
              <a:gd name="connsiteX2" fmla="*/ 0 w 5283636"/>
              <a:gd name="connsiteY2" fmla="*/ 726898 h 726898"/>
              <a:gd name="connsiteX0" fmla="*/ 5283636 w 5283636"/>
              <a:gd name="connsiteY0" fmla="*/ 662133 h 726936"/>
              <a:gd name="connsiteX1" fmla="*/ 1942473 w 5283636"/>
              <a:gd name="connsiteY1" fmla="*/ 277 h 726936"/>
              <a:gd name="connsiteX2" fmla="*/ 0 w 5283636"/>
              <a:gd name="connsiteY2" fmla="*/ 726936 h 726936"/>
              <a:gd name="connsiteX0" fmla="*/ 5283636 w 5283636"/>
              <a:gd name="connsiteY0" fmla="*/ 662133 h 726936"/>
              <a:gd name="connsiteX1" fmla="*/ 1942473 w 5283636"/>
              <a:gd name="connsiteY1" fmla="*/ 277 h 726936"/>
              <a:gd name="connsiteX2" fmla="*/ 0 w 5283636"/>
              <a:gd name="connsiteY2" fmla="*/ 726936 h 726936"/>
              <a:gd name="connsiteX0" fmla="*/ 5283636 w 5283636"/>
              <a:gd name="connsiteY0" fmla="*/ 662133 h 726936"/>
              <a:gd name="connsiteX1" fmla="*/ 1942473 w 5283636"/>
              <a:gd name="connsiteY1" fmla="*/ 277 h 726936"/>
              <a:gd name="connsiteX2" fmla="*/ 0 w 5283636"/>
              <a:gd name="connsiteY2" fmla="*/ 726936 h 726936"/>
              <a:gd name="connsiteX0" fmla="*/ 5283636 w 5283636"/>
              <a:gd name="connsiteY0" fmla="*/ 661856 h 726659"/>
              <a:gd name="connsiteX1" fmla="*/ 1942473 w 5283636"/>
              <a:gd name="connsiteY1" fmla="*/ 0 h 726659"/>
              <a:gd name="connsiteX2" fmla="*/ 0 w 5283636"/>
              <a:gd name="connsiteY2" fmla="*/ 726659 h 726659"/>
            </a:gdLst>
            <a:ahLst/>
            <a:cxnLst>
              <a:cxn ang="0">
                <a:pos x="connsiteX0" y="connsiteY0"/>
              </a:cxn>
              <a:cxn ang="0">
                <a:pos x="connsiteX1" y="connsiteY1"/>
              </a:cxn>
              <a:cxn ang="0">
                <a:pos x="connsiteX2" y="connsiteY2"/>
              </a:cxn>
            </a:cxnLst>
            <a:rect l="l" t="t" r="r" b="b"/>
            <a:pathLst>
              <a:path w="5283636" h="726659">
                <a:moveTo>
                  <a:pt x="5283636" y="661856"/>
                </a:moveTo>
                <a:cubicBezTo>
                  <a:pt x="4872356" y="352372"/>
                  <a:pt x="2861940" y="2882"/>
                  <a:pt x="1942473" y="0"/>
                </a:cubicBezTo>
                <a:cubicBezTo>
                  <a:pt x="1023938" y="3465"/>
                  <a:pt x="420019" y="486700"/>
                  <a:pt x="0" y="726659"/>
                </a:cubicBezTo>
              </a:path>
            </a:pathLst>
          </a:custGeom>
          <a:ln w="63500">
            <a:solidFill>
              <a:srgbClr val="008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947" name="Stella a 6 punte 946"/>
          <p:cNvSpPr/>
          <p:nvPr/>
        </p:nvSpPr>
        <p:spPr>
          <a:xfrm>
            <a:off x="5394330" y="3649013"/>
            <a:ext cx="500066" cy="500066"/>
          </a:xfrm>
          <a:prstGeom prst="star6">
            <a:avLst/>
          </a:prstGeom>
          <a:solidFill>
            <a:srgbClr val="FF0000"/>
          </a:solidFill>
          <a:ln>
            <a:solidFill>
              <a:srgbClr val="C00000"/>
            </a:solidFill>
          </a:ln>
          <a:effectLst>
            <a:innerShdw blurRad="101600" dist="127000" dir="8400000">
              <a:prstClr val="black">
                <a:alpha val="51000"/>
              </a:prstClr>
            </a:innerShdw>
          </a:effectLst>
          <a:scene3d>
            <a:camera prst="orthographicFront"/>
            <a:lightRig rig="threePt" dir="t"/>
          </a:scene3d>
          <a:sp3d>
            <a:bevelT w="165100" prst="coolSlan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t>P</a:t>
            </a:r>
            <a:endParaRPr lang="it-IT" b="1" dirty="0"/>
          </a:p>
        </p:txBody>
      </p:sp>
      <p:sp>
        <p:nvSpPr>
          <p:cNvPr id="948" name="CasellaDiTesto 947"/>
          <p:cNvSpPr txBox="1"/>
          <p:nvPr/>
        </p:nvSpPr>
        <p:spPr>
          <a:xfrm>
            <a:off x="883498" y="3573015"/>
            <a:ext cx="2428870" cy="307777"/>
          </a:xfrm>
          <a:prstGeom prst="rect">
            <a:avLst/>
          </a:prstGeom>
          <a:noFill/>
        </p:spPr>
        <p:txBody>
          <a:bodyPr wrap="none" rtlCol="0">
            <a:spAutoFit/>
          </a:bodyPr>
          <a:lstStyle/>
          <a:p>
            <a:r>
              <a:rPr lang="it-IT" sz="1400" i="1" dirty="0" smtClean="0"/>
              <a:t>Partenza al tocco dell’alzatore</a:t>
            </a:r>
            <a:endParaRPr lang="it-IT" sz="1400" i="1" dirty="0"/>
          </a:p>
        </p:txBody>
      </p:sp>
      <p:sp>
        <p:nvSpPr>
          <p:cNvPr id="949" name="CasellaDiTesto 948"/>
          <p:cNvSpPr txBox="1"/>
          <p:nvPr/>
        </p:nvSpPr>
        <p:spPr>
          <a:xfrm>
            <a:off x="3836375" y="3573015"/>
            <a:ext cx="1564225" cy="523220"/>
          </a:xfrm>
          <a:prstGeom prst="rect">
            <a:avLst/>
          </a:prstGeom>
          <a:noFill/>
        </p:spPr>
        <p:txBody>
          <a:bodyPr wrap="none" rtlCol="0">
            <a:spAutoFit/>
          </a:bodyPr>
          <a:lstStyle/>
          <a:p>
            <a:r>
              <a:rPr lang="it-IT" sz="1400" i="1" dirty="0" smtClean="0"/>
              <a:t>Partenza al </a:t>
            </a:r>
          </a:p>
          <a:p>
            <a:r>
              <a:rPr lang="it-IT" sz="1400" i="1" dirty="0" smtClean="0"/>
              <a:t>tocco dell’alzatore</a:t>
            </a:r>
            <a:endParaRPr lang="it-IT" sz="1400" i="1" dirty="0"/>
          </a:p>
        </p:txBody>
      </p:sp>
      <p:sp>
        <p:nvSpPr>
          <p:cNvPr id="950" name="CasellaDiTesto 949"/>
          <p:cNvSpPr txBox="1"/>
          <p:nvPr/>
        </p:nvSpPr>
        <p:spPr>
          <a:xfrm>
            <a:off x="6120680" y="2132855"/>
            <a:ext cx="2376264" cy="954107"/>
          </a:xfrm>
          <a:prstGeom prst="rect">
            <a:avLst/>
          </a:prstGeom>
          <a:noFill/>
        </p:spPr>
        <p:txBody>
          <a:bodyPr wrap="square" rtlCol="0">
            <a:spAutoFit/>
          </a:bodyPr>
          <a:lstStyle/>
          <a:p>
            <a:pPr algn="r"/>
            <a:r>
              <a:rPr lang="it-IT" sz="1400" i="1" dirty="0" smtClean="0"/>
              <a:t>Destro – sinistro </a:t>
            </a:r>
          </a:p>
          <a:p>
            <a:pPr algn="r"/>
            <a:r>
              <a:rPr lang="it-IT" sz="1400" i="1" dirty="0" smtClean="0"/>
              <a:t>dopo il punto morto superiore</a:t>
            </a:r>
          </a:p>
          <a:p>
            <a:pPr algn="r"/>
            <a:r>
              <a:rPr lang="it-IT" sz="1400" dirty="0" smtClean="0"/>
              <a:t>(</a:t>
            </a:r>
            <a:r>
              <a:rPr lang="it-IT" sz="1400" i="1" u="sng" dirty="0" smtClean="0"/>
              <a:t>scelta del tempo sul primo appoggio sinistro</a:t>
            </a:r>
            <a:r>
              <a:rPr lang="it-IT" sz="1400" dirty="0"/>
              <a:t>)</a:t>
            </a:r>
            <a:endParaRPr lang="it-IT" sz="1400" i="1" dirty="0"/>
          </a:p>
        </p:txBody>
      </p:sp>
      <p:sp>
        <p:nvSpPr>
          <p:cNvPr id="951" name="Figura a mano libera 950"/>
          <p:cNvSpPr/>
          <p:nvPr/>
        </p:nvSpPr>
        <p:spPr>
          <a:xfrm>
            <a:off x="2657170" y="2922003"/>
            <a:ext cx="2967465" cy="838568"/>
          </a:xfrm>
          <a:custGeom>
            <a:avLst/>
            <a:gdLst>
              <a:gd name="connsiteX0" fmla="*/ 800100 w 800100"/>
              <a:gd name="connsiteY0" fmla="*/ 548217 h 637117"/>
              <a:gd name="connsiteX1" fmla="*/ 355600 w 800100"/>
              <a:gd name="connsiteY1" fmla="*/ 14817 h 637117"/>
              <a:gd name="connsiteX2" fmla="*/ 0 w 800100"/>
              <a:gd name="connsiteY2" fmla="*/ 637117 h 637117"/>
              <a:gd name="connsiteX0" fmla="*/ 2139173 w 2139173"/>
              <a:gd name="connsiteY0" fmla="*/ 741729 h 741729"/>
              <a:gd name="connsiteX1" fmla="*/ 1694673 w 2139173"/>
              <a:gd name="connsiteY1" fmla="*/ 208329 h 741729"/>
              <a:gd name="connsiteX2" fmla="*/ 0 w 2139173"/>
              <a:gd name="connsiteY2" fmla="*/ 0 h 741729"/>
              <a:gd name="connsiteX0" fmla="*/ 2139173 w 2139173"/>
              <a:gd name="connsiteY0" fmla="*/ 741729 h 741729"/>
              <a:gd name="connsiteX1" fmla="*/ 1390966 w 2139173"/>
              <a:gd name="connsiteY1" fmla="*/ 86178 h 741729"/>
              <a:gd name="connsiteX2" fmla="*/ 0 w 2139173"/>
              <a:gd name="connsiteY2" fmla="*/ 0 h 741729"/>
              <a:gd name="connsiteX0" fmla="*/ 2139173 w 2139173"/>
              <a:gd name="connsiteY0" fmla="*/ 741729 h 741729"/>
              <a:gd name="connsiteX1" fmla="*/ 1390966 w 2139173"/>
              <a:gd name="connsiteY1" fmla="*/ 86178 h 741729"/>
              <a:gd name="connsiteX2" fmla="*/ 0 w 2139173"/>
              <a:gd name="connsiteY2" fmla="*/ 0 h 741729"/>
              <a:gd name="connsiteX0" fmla="*/ 2139173 w 2139173"/>
              <a:gd name="connsiteY0" fmla="*/ 741952 h 741952"/>
              <a:gd name="connsiteX1" fmla="*/ 1390966 w 2139173"/>
              <a:gd name="connsiteY1" fmla="*/ 86401 h 741952"/>
              <a:gd name="connsiteX2" fmla="*/ 0 w 2139173"/>
              <a:gd name="connsiteY2" fmla="*/ 223 h 741952"/>
              <a:gd name="connsiteX0" fmla="*/ 2277221 w 2277221"/>
              <a:gd name="connsiteY0" fmla="*/ 731520 h 731520"/>
              <a:gd name="connsiteX1" fmla="*/ 1529014 w 2277221"/>
              <a:gd name="connsiteY1" fmla="*/ 75969 h 731520"/>
              <a:gd name="connsiteX2" fmla="*/ 0 w 2277221"/>
              <a:gd name="connsiteY2" fmla="*/ 2006 h 731520"/>
              <a:gd name="connsiteX0" fmla="*/ 2967465 w 2967465"/>
              <a:gd name="connsiteY0" fmla="*/ 741953 h 741953"/>
              <a:gd name="connsiteX1" fmla="*/ 2219258 w 2967465"/>
              <a:gd name="connsiteY1" fmla="*/ 86402 h 741953"/>
              <a:gd name="connsiteX2" fmla="*/ 0 w 2967465"/>
              <a:gd name="connsiteY2" fmla="*/ 223 h 741953"/>
            </a:gdLst>
            <a:ahLst/>
            <a:cxnLst>
              <a:cxn ang="0">
                <a:pos x="connsiteX0" y="connsiteY0"/>
              </a:cxn>
              <a:cxn ang="0">
                <a:pos x="connsiteX1" y="connsiteY1"/>
              </a:cxn>
              <a:cxn ang="0">
                <a:pos x="connsiteX2" y="connsiteY2"/>
              </a:cxn>
            </a:cxnLst>
            <a:rect l="l" t="t" r="r" b="b"/>
            <a:pathLst>
              <a:path w="2967465" h="741953">
                <a:moveTo>
                  <a:pt x="2967465" y="741953"/>
                </a:moveTo>
                <a:cubicBezTo>
                  <a:pt x="2811890" y="467844"/>
                  <a:pt x="2532071" y="218166"/>
                  <a:pt x="2219258" y="86402"/>
                </a:cubicBezTo>
                <a:cubicBezTo>
                  <a:pt x="1630348" y="-8717"/>
                  <a:pt x="0" y="223"/>
                  <a:pt x="0" y="223"/>
                </a:cubicBezTo>
              </a:path>
            </a:pathLst>
          </a:custGeom>
          <a:ln w="63500">
            <a:solidFill>
              <a:srgbClr val="660066"/>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dirty="0">
              <a:solidFill>
                <a:srgbClr val="FFC000"/>
              </a:solidFill>
            </a:endParaRPr>
          </a:p>
        </p:txBody>
      </p:sp>
      <p:sp>
        <p:nvSpPr>
          <p:cNvPr id="952" name="CasellaDiTesto 951"/>
          <p:cNvSpPr txBox="1"/>
          <p:nvPr/>
        </p:nvSpPr>
        <p:spPr>
          <a:xfrm>
            <a:off x="5616624" y="2780927"/>
            <a:ext cx="930974" cy="584776"/>
          </a:xfrm>
          <a:prstGeom prst="rect">
            <a:avLst/>
          </a:prstGeom>
          <a:noFill/>
        </p:spPr>
        <p:txBody>
          <a:bodyPr wrap="square" rtlCol="0">
            <a:spAutoFit/>
          </a:bodyPr>
          <a:lstStyle/>
          <a:p>
            <a:r>
              <a:rPr lang="it-IT" sz="3200" b="1" dirty="0" smtClean="0">
                <a:ln>
                  <a:solidFill>
                    <a:sysClr val="windowText" lastClr="000000"/>
                  </a:solidFill>
                </a:ln>
                <a:solidFill>
                  <a:srgbClr val="FF0000"/>
                </a:solidFill>
              </a:rPr>
              <a:t>Uno</a:t>
            </a:r>
            <a:endParaRPr lang="it-IT" sz="3200" b="1" dirty="0">
              <a:ln>
                <a:solidFill>
                  <a:sysClr val="windowText" lastClr="000000"/>
                </a:solidFill>
              </a:ln>
              <a:solidFill>
                <a:srgbClr val="FF0000"/>
              </a:solidFill>
            </a:endParaRPr>
          </a:p>
        </p:txBody>
      </p:sp>
      <p:sp>
        <p:nvSpPr>
          <p:cNvPr id="953" name="CasellaDiTesto 952"/>
          <p:cNvSpPr txBox="1"/>
          <p:nvPr/>
        </p:nvSpPr>
        <p:spPr>
          <a:xfrm>
            <a:off x="5636575" y="3212975"/>
            <a:ext cx="1320431" cy="523220"/>
          </a:xfrm>
          <a:prstGeom prst="rect">
            <a:avLst/>
          </a:prstGeom>
          <a:noFill/>
        </p:spPr>
        <p:txBody>
          <a:bodyPr wrap="none" rtlCol="0">
            <a:spAutoFit/>
          </a:bodyPr>
          <a:lstStyle/>
          <a:p>
            <a:r>
              <a:rPr lang="it-IT" sz="1400" i="1" dirty="0" smtClean="0"/>
              <a:t>In volo al tocco</a:t>
            </a:r>
            <a:br>
              <a:rPr lang="it-IT" sz="1400" i="1" dirty="0" smtClean="0"/>
            </a:br>
            <a:r>
              <a:rPr lang="it-IT" sz="1400" i="1" dirty="0" smtClean="0"/>
              <a:t>dell’alzatore</a:t>
            </a:r>
          </a:p>
        </p:txBody>
      </p:sp>
      <p:sp>
        <p:nvSpPr>
          <p:cNvPr id="954" name="Figura a mano libera 953"/>
          <p:cNvSpPr/>
          <p:nvPr/>
        </p:nvSpPr>
        <p:spPr>
          <a:xfrm>
            <a:off x="4824536" y="3140967"/>
            <a:ext cx="800100" cy="720080"/>
          </a:xfrm>
          <a:custGeom>
            <a:avLst/>
            <a:gdLst>
              <a:gd name="connsiteX0" fmla="*/ 800100 w 800100"/>
              <a:gd name="connsiteY0" fmla="*/ 548217 h 637117"/>
              <a:gd name="connsiteX1" fmla="*/ 355600 w 800100"/>
              <a:gd name="connsiteY1" fmla="*/ 14817 h 637117"/>
              <a:gd name="connsiteX2" fmla="*/ 0 w 800100"/>
              <a:gd name="connsiteY2" fmla="*/ 637117 h 637117"/>
            </a:gdLst>
            <a:ahLst/>
            <a:cxnLst>
              <a:cxn ang="0">
                <a:pos x="connsiteX0" y="connsiteY0"/>
              </a:cxn>
              <a:cxn ang="0">
                <a:pos x="connsiteX1" y="connsiteY1"/>
              </a:cxn>
              <a:cxn ang="0">
                <a:pos x="connsiteX2" y="connsiteY2"/>
              </a:cxn>
            </a:cxnLst>
            <a:rect l="l" t="t" r="r" b="b"/>
            <a:pathLst>
              <a:path w="800100" h="637117">
                <a:moveTo>
                  <a:pt x="800100" y="548217"/>
                </a:moveTo>
                <a:cubicBezTo>
                  <a:pt x="644525" y="274108"/>
                  <a:pt x="488950" y="0"/>
                  <a:pt x="355600" y="14817"/>
                </a:cubicBezTo>
                <a:cubicBezTo>
                  <a:pt x="222250" y="29634"/>
                  <a:pt x="0" y="637117"/>
                  <a:pt x="0" y="637117"/>
                </a:cubicBezTo>
              </a:path>
            </a:pathLst>
          </a:custGeom>
          <a:ln w="635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dirty="0">
              <a:solidFill>
                <a:srgbClr val="FFC000"/>
              </a:solidFill>
            </a:endParaRPr>
          </a:p>
        </p:txBody>
      </p:sp>
      <p:sp>
        <p:nvSpPr>
          <p:cNvPr id="955" name="CasellaDiTesto 954"/>
          <p:cNvSpPr txBox="1"/>
          <p:nvPr/>
        </p:nvSpPr>
        <p:spPr>
          <a:xfrm>
            <a:off x="2212296" y="1988839"/>
            <a:ext cx="1244087" cy="584776"/>
          </a:xfrm>
          <a:prstGeom prst="rect">
            <a:avLst/>
          </a:prstGeom>
          <a:noFill/>
        </p:spPr>
        <p:txBody>
          <a:bodyPr wrap="square" rtlCol="0">
            <a:spAutoFit/>
          </a:bodyPr>
          <a:lstStyle/>
          <a:p>
            <a:r>
              <a:rPr lang="it-IT" sz="3200" b="1" dirty="0" smtClean="0">
                <a:ln>
                  <a:solidFill>
                    <a:sysClr val="windowText" lastClr="000000"/>
                  </a:solidFill>
                </a:ln>
                <a:solidFill>
                  <a:srgbClr val="660066"/>
                </a:solidFill>
              </a:rPr>
              <a:t>Sette</a:t>
            </a:r>
            <a:endParaRPr lang="it-IT" sz="3200" b="1" dirty="0">
              <a:ln>
                <a:solidFill>
                  <a:sysClr val="windowText" lastClr="000000"/>
                </a:solidFill>
              </a:ln>
              <a:solidFill>
                <a:srgbClr val="660066"/>
              </a:solidFill>
            </a:endParaRPr>
          </a:p>
        </p:txBody>
      </p:sp>
      <p:sp>
        <p:nvSpPr>
          <p:cNvPr id="956" name="CasellaDiTesto 955"/>
          <p:cNvSpPr txBox="1"/>
          <p:nvPr/>
        </p:nvSpPr>
        <p:spPr>
          <a:xfrm>
            <a:off x="2232248" y="2420887"/>
            <a:ext cx="1320431" cy="523220"/>
          </a:xfrm>
          <a:prstGeom prst="rect">
            <a:avLst/>
          </a:prstGeom>
          <a:noFill/>
        </p:spPr>
        <p:txBody>
          <a:bodyPr wrap="none" rtlCol="0">
            <a:spAutoFit/>
          </a:bodyPr>
          <a:lstStyle/>
          <a:p>
            <a:r>
              <a:rPr lang="it-IT" sz="1400" i="1" dirty="0" smtClean="0"/>
              <a:t>In volo al tocco</a:t>
            </a:r>
            <a:br>
              <a:rPr lang="it-IT" sz="1400" i="1" dirty="0" smtClean="0"/>
            </a:br>
            <a:r>
              <a:rPr lang="it-IT" sz="1400" i="1" dirty="0" smtClean="0"/>
              <a:t>dell’alzatore</a:t>
            </a:r>
          </a:p>
        </p:txBody>
      </p:sp>
    </p:spTree>
    <p:extLst>
      <p:ext uri="{BB962C8B-B14F-4D97-AF65-F5344CB8AC3E}">
        <p14:creationId xmlns="" xmlns:p14="http://schemas.microsoft.com/office/powerpoint/2010/main" val="18094326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Segnaposto contenuto 5" descr="CENTRALE molto tempo.png"/>
          <p:cNvPicPr>
            <a:picLocks noGrp="1" noChangeAspect="1"/>
          </p:cNvPicPr>
          <p:nvPr>
            <p:ph idx="1"/>
          </p:nvPr>
        </p:nvPicPr>
        <p:blipFill>
          <a:blip r:embed="rId2" cstate="print"/>
          <a:srcRect/>
          <a:stretch>
            <a:fillRect/>
          </a:stretch>
        </p:blipFill>
        <p:spPr>
          <a:xfrm>
            <a:off x="785812" y="4143374"/>
            <a:ext cx="2850083" cy="2525985"/>
          </a:xfrm>
        </p:spPr>
      </p:pic>
      <p:sp>
        <p:nvSpPr>
          <p:cNvPr id="3" name="Segnaposto piè di pagina 2"/>
          <p:cNvSpPr>
            <a:spLocks noGrp="1"/>
          </p:cNvSpPr>
          <p:nvPr>
            <p:ph type="ftr" sz="quarter" idx="10"/>
          </p:nvPr>
        </p:nvSpPr>
        <p:spPr/>
        <p:txBody>
          <a:bodyPr/>
          <a:lstStyle/>
          <a:p>
            <a:pPr>
              <a:defRPr/>
            </a:pPr>
            <a:r>
              <a:rPr lang="it-IT"/>
              <a:t>Roberto Bicego</a:t>
            </a:r>
          </a:p>
        </p:txBody>
      </p:sp>
      <p:sp>
        <p:nvSpPr>
          <p:cNvPr id="30724" name="Segnaposto numero diapositiva 3"/>
          <p:cNvSpPr>
            <a:spLocks noGrp="1"/>
          </p:cNvSpPr>
          <p:nvPr>
            <p:ph type="sldNum" sz="quarter" idx="11"/>
          </p:nvPr>
        </p:nvSpPr>
        <p:spPr bwMode="auto">
          <a:ln>
            <a:miter lim="800000"/>
            <a:headEnd/>
            <a:tailEnd/>
          </a:ln>
        </p:spPr>
        <p:txBody>
          <a:bodyPr/>
          <a:lstStyle/>
          <a:p>
            <a:fld id="{12078694-961F-47CE-A6A4-D6A39A1A93E1}" type="slidenum">
              <a:rPr lang="it-IT" altLang="it-IT" smtClean="0">
                <a:ea typeface="ＭＳ Ｐゴシック" pitchFamily="34" charset="-128"/>
              </a:rPr>
              <a:pPr/>
              <a:t>12</a:t>
            </a:fld>
            <a:endParaRPr lang="it-IT" altLang="it-IT" smtClean="0">
              <a:ea typeface="ＭＳ Ｐゴシック" pitchFamily="34" charset="-128"/>
            </a:endParaRPr>
          </a:p>
        </p:txBody>
      </p:sp>
      <p:sp>
        <p:nvSpPr>
          <p:cNvPr id="30725" name="Titolo 4"/>
          <p:cNvSpPr>
            <a:spLocks noGrp="1"/>
          </p:cNvSpPr>
          <p:nvPr>
            <p:ph type="ctrTitle"/>
          </p:nvPr>
        </p:nvSpPr>
        <p:spPr>
          <a:xfrm>
            <a:off x="428625" y="428625"/>
            <a:ext cx="8286750" cy="1143000"/>
          </a:xfrm>
        </p:spPr>
        <p:txBody>
          <a:bodyPr/>
          <a:lstStyle/>
          <a:p>
            <a:pPr algn="ctr" eaLnBrk="1" hangingPunct="1"/>
            <a:r>
              <a:rPr lang="it-IT" altLang="it-IT" dirty="0" smtClean="0">
                <a:solidFill>
                  <a:schemeClr val="tx1"/>
                </a:solidFill>
                <a:ea typeface="ＭＳ Ｐゴシック" pitchFamily="34" charset="-128"/>
              </a:rPr>
              <a:t>CONTRATTACCO</a:t>
            </a:r>
          </a:p>
        </p:txBody>
      </p:sp>
      <p:pic>
        <p:nvPicPr>
          <p:cNvPr id="30726" name="Immagine 6" descr="CENTRALE poco tempo.png"/>
          <p:cNvPicPr>
            <a:picLocks noChangeAspect="1"/>
          </p:cNvPicPr>
          <p:nvPr/>
        </p:nvPicPr>
        <p:blipFill>
          <a:blip r:embed="rId3" cstate="print"/>
          <a:srcRect/>
          <a:stretch>
            <a:fillRect/>
          </a:stretch>
        </p:blipFill>
        <p:spPr bwMode="auto">
          <a:xfrm>
            <a:off x="785812" y="1484784"/>
            <a:ext cx="2850083" cy="2634779"/>
          </a:xfrm>
          <a:prstGeom prst="rect">
            <a:avLst/>
          </a:prstGeom>
          <a:noFill/>
          <a:ln w="9525">
            <a:noFill/>
            <a:miter lim="800000"/>
            <a:headEnd/>
            <a:tailEnd/>
          </a:ln>
        </p:spPr>
      </p:pic>
      <p:pic>
        <p:nvPicPr>
          <p:cNvPr id="30727" name="Immagine 7" descr="PIPE Difficile.png"/>
          <p:cNvPicPr>
            <a:picLocks noChangeAspect="1"/>
          </p:cNvPicPr>
          <p:nvPr/>
        </p:nvPicPr>
        <p:blipFill>
          <a:blip r:embed="rId4" cstate="print"/>
          <a:srcRect/>
          <a:stretch>
            <a:fillRect/>
          </a:stretch>
        </p:blipFill>
        <p:spPr bwMode="auto">
          <a:xfrm>
            <a:off x="5508104" y="2286000"/>
            <a:ext cx="3168352" cy="2971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solidFill>
                  <a:schemeClr val="tx1"/>
                </a:solidFill>
              </a:rPr>
              <a:t>TRAIETTORIE </a:t>
            </a:r>
            <a:r>
              <a:rPr lang="it-IT" dirty="0" err="1" smtClean="0">
                <a:solidFill>
                  <a:schemeClr val="tx1"/>
                </a:solidFill>
              </a:rPr>
              <a:t>DI</a:t>
            </a:r>
            <a:r>
              <a:rPr lang="it-IT" dirty="0" smtClean="0">
                <a:solidFill>
                  <a:schemeClr val="tx1"/>
                </a:solidFill>
              </a:rPr>
              <a:t> ALZATA IN FUNZIONE DELLA ZONA</a:t>
            </a:r>
            <a:endParaRPr lang="it-IT" dirty="0">
              <a:solidFill>
                <a:schemeClr val="tx1"/>
              </a:solidFill>
            </a:endParaRPr>
          </a:p>
        </p:txBody>
      </p:sp>
      <p:sp>
        <p:nvSpPr>
          <p:cNvPr id="3" name="Segnaposto contenuto 2"/>
          <p:cNvSpPr>
            <a:spLocks noGrp="1"/>
          </p:cNvSpPr>
          <p:nvPr>
            <p:ph idx="1"/>
          </p:nvPr>
        </p:nvSpPr>
        <p:spPr/>
        <p:txBody>
          <a:bodyPr/>
          <a:lstStyle/>
          <a:p>
            <a:endParaRPr lang="it-IT" dirty="0"/>
          </a:p>
        </p:txBody>
      </p:sp>
      <p:sp>
        <p:nvSpPr>
          <p:cNvPr id="4" name="Segnaposto piè di pagina 3"/>
          <p:cNvSpPr>
            <a:spLocks noGrp="1"/>
          </p:cNvSpPr>
          <p:nvPr>
            <p:ph type="ftr" sz="quarter" idx="11"/>
          </p:nvPr>
        </p:nvSpPr>
        <p:spPr/>
        <p:txBody>
          <a:bodyPr/>
          <a:lstStyle/>
          <a:p>
            <a:r>
              <a:rPr lang="it-IT" smtClean="0"/>
              <a:t>L'attacco                                                             R. Bicego</a:t>
            </a:r>
            <a:endParaRPr lang="it-IT"/>
          </a:p>
        </p:txBody>
      </p:sp>
      <p:pic>
        <p:nvPicPr>
          <p:cNvPr id="5" name="Immagine 8" descr="Zona palla tesa.png"/>
          <p:cNvPicPr>
            <a:picLocks noChangeAspect="1"/>
          </p:cNvPicPr>
          <p:nvPr/>
        </p:nvPicPr>
        <p:blipFill>
          <a:blip r:embed="rId2" cstate="print"/>
          <a:srcRect/>
          <a:stretch>
            <a:fillRect/>
          </a:stretch>
        </p:blipFill>
        <p:spPr bwMode="auto">
          <a:xfrm>
            <a:off x="2339753" y="2166607"/>
            <a:ext cx="4320479" cy="4012428"/>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egnaposto contenuto 1"/>
          <p:cNvSpPr>
            <a:spLocks noGrp="1"/>
          </p:cNvSpPr>
          <p:nvPr>
            <p:ph idx="1"/>
          </p:nvPr>
        </p:nvSpPr>
        <p:spPr>
          <a:xfrm>
            <a:off x="428625" y="1196752"/>
            <a:ext cx="8229600" cy="5232623"/>
          </a:xfrm>
        </p:spPr>
        <p:txBody>
          <a:bodyPr>
            <a:normAutofit lnSpcReduction="10000"/>
          </a:bodyPr>
          <a:lstStyle/>
          <a:p>
            <a:pPr eaLnBrk="1" hangingPunct="1"/>
            <a:r>
              <a:rPr lang="it-IT" altLang="it-IT" sz="3200" b="1" dirty="0" smtClean="0">
                <a:ea typeface="ＭＳ Ｐゴシック" pitchFamily="34" charset="-128"/>
              </a:rPr>
              <a:t>Trovare sempre in allenamento il tempo per curare la tecnica individuale</a:t>
            </a:r>
          </a:p>
          <a:p>
            <a:pPr eaLnBrk="1" hangingPunct="1"/>
            <a:endParaRPr lang="it-IT" altLang="it-IT" sz="3200" b="1" dirty="0" smtClean="0">
              <a:ea typeface="ＭＳ Ｐゴシック" pitchFamily="34" charset="-128"/>
            </a:endParaRPr>
          </a:p>
          <a:p>
            <a:pPr eaLnBrk="1" hangingPunct="1"/>
            <a:r>
              <a:rPr lang="it-IT" altLang="it-IT" sz="3200" dirty="0" smtClean="0">
                <a:ea typeface="ＭＳ Ｐゴシック" pitchFamily="34" charset="-128"/>
              </a:rPr>
              <a:t>Non trascurare la possibilità che anche un atleta evoluto migliori la propria tecnica o possa apprenderne delle nuove</a:t>
            </a:r>
          </a:p>
          <a:p>
            <a:pPr eaLnBrk="1" hangingPunct="1">
              <a:buNone/>
            </a:pPr>
            <a:endParaRPr lang="it-IT" altLang="it-IT" sz="3200" dirty="0" smtClean="0">
              <a:ea typeface="ＭＳ Ｐゴシック" pitchFamily="34" charset="-128"/>
            </a:endParaRPr>
          </a:p>
          <a:p>
            <a:pPr eaLnBrk="1" hangingPunct="1"/>
            <a:r>
              <a:rPr lang="it-IT" altLang="it-IT" sz="3200" dirty="0" smtClean="0">
                <a:ea typeface="ＭＳ Ｐゴシック" pitchFamily="34" charset="-128"/>
              </a:rPr>
              <a:t>Molto importante prevedere sempre esercizi di attacco di palla alta e/o con alzata da fuori dai 3 metri o comunque scomoda</a:t>
            </a:r>
          </a:p>
          <a:p>
            <a:pPr eaLnBrk="1" hangingPunct="1"/>
            <a:endParaRPr lang="it-IT" altLang="it-IT" dirty="0" smtClean="0">
              <a:ea typeface="ＭＳ Ｐゴシック" pitchFamily="34" charset="-128"/>
            </a:endParaRPr>
          </a:p>
        </p:txBody>
      </p:sp>
      <p:sp>
        <p:nvSpPr>
          <p:cNvPr id="3" name="Segnaposto piè di pagina 2"/>
          <p:cNvSpPr>
            <a:spLocks noGrp="1"/>
          </p:cNvSpPr>
          <p:nvPr>
            <p:ph type="ftr" sz="quarter" idx="10"/>
          </p:nvPr>
        </p:nvSpPr>
        <p:spPr/>
        <p:txBody>
          <a:bodyPr/>
          <a:lstStyle/>
          <a:p>
            <a:pPr>
              <a:defRPr/>
            </a:pPr>
            <a:r>
              <a:rPr lang="it-IT"/>
              <a:t>Roberto Bicego</a:t>
            </a:r>
          </a:p>
        </p:txBody>
      </p:sp>
      <p:sp>
        <p:nvSpPr>
          <p:cNvPr id="32772" name="Segnaposto numero diapositiva 3"/>
          <p:cNvSpPr>
            <a:spLocks noGrp="1"/>
          </p:cNvSpPr>
          <p:nvPr>
            <p:ph type="sldNum" sz="quarter" idx="11"/>
          </p:nvPr>
        </p:nvSpPr>
        <p:spPr bwMode="auto">
          <a:ln>
            <a:miter lim="800000"/>
            <a:headEnd/>
            <a:tailEnd/>
          </a:ln>
        </p:spPr>
        <p:txBody>
          <a:bodyPr/>
          <a:lstStyle/>
          <a:p>
            <a:fld id="{E7789023-7E72-48D2-B479-F51E42F9B550}" type="slidenum">
              <a:rPr lang="it-IT" altLang="it-IT" smtClean="0">
                <a:ea typeface="ＭＳ Ｐゴシック" pitchFamily="34" charset="-128"/>
              </a:rPr>
              <a:pPr/>
              <a:t>14</a:t>
            </a:fld>
            <a:endParaRPr lang="it-IT" altLang="it-IT" smtClean="0">
              <a:ea typeface="ＭＳ Ｐゴシック" pitchFamily="34" charset="-128"/>
            </a:endParaRPr>
          </a:p>
        </p:txBody>
      </p:sp>
      <p:sp>
        <p:nvSpPr>
          <p:cNvPr id="32773" name="Titolo 4"/>
          <p:cNvSpPr>
            <a:spLocks noGrp="1"/>
          </p:cNvSpPr>
          <p:nvPr>
            <p:ph type="ctrTitle"/>
          </p:nvPr>
        </p:nvSpPr>
        <p:spPr>
          <a:xfrm>
            <a:off x="428625" y="428625"/>
            <a:ext cx="8286750" cy="1143000"/>
          </a:xfrm>
        </p:spPr>
        <p:txBody>
          <a:bodyPr/>
          <a:lstStyle/>
          <a:p>
            <a:pPr algn="ctr" eaLnBrk="1" hangingPunct="1"/>
            <a:r>
              <a:rPr lang="it-IT" altLang="it-IT" dirty="0" smtClean="0">
                <a:solidFill>
                  <a:schemeClr val="tx1"/>
                </a:solidFill>
                <a:ea typeface="ＭＳ Ｐゴシック" pitchFamily="34" charset="-128"/>
              </a:rPr>
              <a:t>CONCETTI GENERALI</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egnaposto contenuto 1"/>
          <p:cNvSpPr>
            <a:spLocks noGrp="1"/>
          </p:cNvSpPr>
          <p:nvPr>
            <p:ph idx="1"/>
          </p:nvPr>
        </p:nvSpPr>
        <p:spPr>
          <a:xfrm>
            <a:off x="428625" y="1785938"/>
            <a:ext cx="8229600" cy="4643437"/>
          </a:xfrm>
        </p:spPr>
        <p:txBody>
          <a:bodyPr/>
          <a:lstStyle/>
          <a:p>
            <a:pPr eaLnBrk="1" hangingPunct="1">
              <a:lnSpc>
                <a:spcPct val="90000"/>
              </a:lnSpc>
            </a:pPr>
            <a:r>
              <a:rPr lang="it-IT" altLang="it-IT" sz="3000" b="1" dirty="0" smtClean="0">
                <a:ea typeface="ＭＳ Ｐゴシック" pitchFamily="34" charset="-128"/>
              </a:rPr>
              <a:t>In fase di riscaldamento</a:t>
            </a:r>
          </a:p>
          <a:p>
            <a:pPr lvl="1" eaLnBrk="1" hangingPunct="1">
              <a:lnSpc>
                <a:spcPct val="90000"/>
              </a:lnSpc>
            </a:pPr>
            <a:r>
              <a:rPr lang="it-IT" altLang="it-IT" sz="2600" dirty="0" smtClean="0">
                <a:ea typeface="ＭＳ Ｐゴシック" pitchFamily="34" charset="-128"/>
              </a:rPr>
              <a:t>Palleggi e </a:t>
            </a:r>
            <a:r>
              <a:rPr lang="it-IT" altLang="it-IT" sz="2600" dirty="0" err="1" smtClean="0">
                <a:ea typeface="ＭＳ Ｐゴシック" pitchFamily="34" charset="-128"/>
              </a:rPr>
              <a:t>bagher</a:t>
            </a:r>
            <a:r>
              <a:rPr lang="it-IT" altLang="it-IT" sz="2600" dirty="0" smtClean="0">
                <a:ea typeface="ＭＳ Ｐゴシック" pitchFamily="34" charset="-128"/>
              </a:rPr>
              <a:t> sulle diagonali</a:t>
            </a:r>
          </a:p>
          <a:p>
            <a:pPr lvl="1" eaLnBrk="1" hangingPunct="1">
              <a:lnSpc>
                <a:spcPct val="90000"/>
              </a:lnSpc>
            </a:pPr>
            <a:r>
              <a:rPr lang="it-IT" altLang="it-IT" sz="2600" dirty="0" smtClean="0">
                <a:ea typeface="ＭＳ Ｐゴシック" pitchFamily="34" charset="-128"/>
              </a:rPr>
              <a:t>Triangolazioni</a:t>
            </a:r>
          </a:p>
          <a:p>
            <a:pPr eaLnBrk="1" hangingPunct="1">
              <a:lnSpc>
                <a:spcPct val="90000"/>
              </a:lnSpc>
            </a:pPr>
            <a:r>
              <a:rPr lang="it-IT" altLang="it-IT" sz="3000" b="1" dirty="0" smtClean="0">
                <a:ea typeface="ＭＳ Ｐゴシック" pitchFamily="34" charset="-128"/>
              </a:rPr>
              <a:t>In fase analitica</a:t>
            </a:r>
          </a:p>
          <a:p>
            <a:pPr lvl="1" eaLnBrk="1" hangingPunct="1">
              <a:lnSpc>
                <a:spcPct val="90000"/>
              </a:lnSpc>
            </a:pPr>
            <a:r>
              <a:rPr lang="it-IT" altLang="it-IT" sz="2600" dirty="0" smtClean="0">
                <a:ea typeface="ＭＳ Ｐゴシック" pitchFamily="34" charset="-128"/>
              </a:rPr>
              <a:t>Specifici per centrali – liberi</a:t>
            </a:r>
          </a:p>
          <a:p>
            <a:pPr lvl="1" eaLnBrk="1" hangingPunct="1">
              <a:lnSpc>
                <a:spcPct val="90000"/>
              </a:lnSpc>
            </a:pPr>
            <a:r>
              <a:rPr lang="it-IT" altLang="it-IT" sz="2600" dirty="0" smtClean="0">
                <a:ea typeface="ＭＳ Ｐゴシック" pitchFamily="34" charset="-128"/>
              </a:rPr>
              <a:t>Specifici per alzatori</a:t>
            </a:r>
          </a:p>
          <a:p>
            <a:pPr eaLnBrk="1" hangingPunct="1">
              <a:lnSpc>
                <a:spcPct val="90000"/>
              </a:lnSpc>
            </a:pPr>
            <a:r>
              <a:rPr lang="it-IT" altLang="it-IT" sz="3000" b="1" dirty="0" smtClean="0">
                <a:ea typeface="ＭＳ Ｐゴシック" pitchFamily="34" charset="-128"/>
              </a:rPr>
              <a:t>In fase play</a:t>
            </a:r>
          </a:p>
          <a:p>
            <a:pPr lvl="1" eaLnBrk="1" hangingPunct="1">
              <a:lnSpc>
                <a:spcPct val="90000"/>
              </a:lnSpc>
            </a:pPr>
            <a:r>
              <a:rPr lang="it-IT" altLang="it-IT" sz="2600" dirty="0" smtClean="0">
                <a:ea typeface="ＭＳ Ｐゴシック" pitchFamily="34" charset="-128"/>
              </a:rPr>
              <a:t>Con attacco </a:t>
            </a:r>
            <a:r>
              <a:rPr lang="it-IT" altLang="it-IT" sz="2600" dirty="0" err="1" smtClean="0">
                <a:ea typeface="ＭＳ Ｐゴシック" pitchFamily="34" charset="-128"/>
              </a:rPr>
              <a:t>dell</a:t>
            </a:r>
            <a:r>
              <a:rPr lang="ja-JP" altLang="it-IT" sz="2600" dirty="0" smtClean="0">
                <a:ea typeface="ＭＳ Ｐゴシック" pitchFamily="34" charset="-128"/>
              </a:rPr>
              <a:t>’</a:t>
            </a:r>
            <a:r>
              <a:rPr lang="it-IT" altLang="ja-JP" sz="2600" dirty="0" smtClean="0">
                <a:ea typeface="ＭＳ Ｐゴシック" pitchFamily="34" charset="-128"/>
              </a:rPr>
              <a:t>allenatore</a:t>
            </a:r>
          </a:p>
          <a:p>
            <a:pPr lvl="1" eaLnBrk="1" hangingPunct="1">
              <a:lnSpc>
                <a:spcPct val="90000"/>
              </a:lnSpc>
            </a:pPr>
            <a:r>
              <a:rPr lang="it-IT" altLang="it-IT" sz="2600" dirty="0" smtClean="0">
                <a:ea typeface="ＭＳ Ｐゴシック" pitchFamily="34" charset="-128"/>
              </a:rPr>
              <a:t>Palla diretta</a:t>
            </a:r>
          </a:p>
          <a:p>
            <a:pPr lvl="1" eaLnBrk="1" hangingPunct="1">
              <a:lnSpc>
                <a:spcPct val="90000"/>
              </a:lnSpc>
            </a:pPr>
            <a:r>
              <a:rPr lang="it-IT" altLang="it-IT" sz="2600" dirty="0" smtClean="0">
                <a:ea typeface="ＭＳ Ｐゴシック" pitchFamily="34" charset="-128"/>
              </a:rPr>
              <a:t>Con palla rinviata dal campo avversario</a:t>
            </a:r>
          </a:p>
        </p:txBody>
      </p:sp>
      <p:sp>
        <p:nvSpPr>
          <p:cNvPr id="3" name="Segnaposto piè di pagina 2"/>
          <p:cNvSpPr>
            <a:spLocks noGrp="1"/>
          </p:cNvSpPr>
          <p:nvPr>
            <p:ph type="ftr" sz="quarter" idx="10"/>
          </p:nvPr>
        </p:nvSpPr>
        <p:spPr/>
        <p:txBody>
          <a:bodyPr/>
          <a:lstStyle/>
          <a:p>
            <a:pPr>
              <a:defRPr/>
            </a:pPr>
            <a:r>
              <a:rPr lang="it-IT"/>
              <a:t>Roberto Bicego</a:t>
            </a:r>
          </a:p>
        </p:txBody>
      </p:sp>
      <p:sp>
        <p:nvSpPr>
          <p:cNvPr id="33796" name="Segnaposto numero diapositiva 3"/>
          <p:cNvSpPr>
            <a:spLocks noGrp="1"/>
          </p:cNvSpPr>
          <p:nvPr>
            <p:ph type="sldNum" sz="quarter" idx="11"/>
          </p:nvPr>
        </p:nvSpPr>
        <p:spPr bwMode="auto">
          <a:ln>
            <a:miter lim="800000"/>
            <a:headEnd/>
            <a:tailEnd/>
          </a:ln>
        </p:spPr>
        <p:txBody>
          <a:bodyPr/>
          <a:lstStyle/>
          <a:p>
            <a:fld id="{6CF43C44-C8EB-495C-9FFC-8A4F7C6724C3}" type="slidenum">
              <a:rPr lang="it-IT" altLang="it-IT" smtClean="0">
                <a:ea typeface="ＭＳ Ｐゴシック" pitchFamily="34" charset="-128"/>
              </a:rPr>
              <a:pPr/>
              <a:t>15</a:t>
            </a:fld>
            <a:endParaRPr lang="it-IT" altLang="it-IT" smtClean="0">
              <a:ea typeface="ＭＳ Ｐゴシック" pitchFamily="34" charset="-128"/>
            </a:endParaRPr>
          </a:p>
        </p:txBody>
      </p:sp>
      <p:sp>
        <p:nvSpPr>
          <p:cNvPr id="33797" name="Titolo 4"/>
          <p:cNvSpPr>
            <a:spLocks noGrp="1"/>
          </p:cNvSpPr>
          <p:nvPr>
            <p:ph type="ctrTitle"/>
          </p:nvPr>
        </p:nvSpPr>
        <p:spPr>
          <a:xfrm>
            <a:off x="428625" y="428625"/>
            <a:ext cx="8286750" cy="1143000"/>
          </a:xfrm>
        </p:spPr>
        <p:txBody>
          <a:bodyPr/>
          <a:lstStyle/>
          <a:p>
            <a:pPr algn="ctr" eaLnBrk="1" hangingPunct="1"/>
            <a:r>
              <a:rPr lang="it-IT" altLang="it-IT" dirty="0" smtClean="0">
                <a:solidFill>
                  <a:schemeClr val="tx1"/>
                </a:solidFill>
                <a:ea typeface="ＭＳ Ｐゴシック" pitchFamily="34" charset="-128"/>
              </a:rPr>
              <a:t>ESERCITAZIONI PER ALZATA </a:t>
            </a:r>
            <a:r>
              <a:rPr lang="it-IT" altLang="it-IT" dirty="0" err="1" smtClean="0">
                <a:solidFill>
                  <a:schemeClr val="tx1"/>
                </a:solidFill>
                <a:ea typeface="ＭＳ Ｐゴシック" pitchFamily="34" charset="-128"/>
              </a:rPr>
              <a:t>DI</a:t>
            </a:r>
            <a:r>
              <a:rPr lang="it-IT" altLang="it-IT" dirty="0" smtClean="0">
                <a:solidFill>
                  <a:schemeClr val="tx1"/>
                </a:solidFill>
                <a:ea typeface="ＭＳ Ｐゴシック" pitchFamily="34" charset="-128"/>
              </a:rPr>
              <a:t> RICOSTRUZIONE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solidFill>
                  <a:schemeClr val="tx1"/>
                </a:solidFill>
              </a:rPr>
              <a:t>ESERCIZI PER L’ATTACCO</a:t>
            </a:r>
            <a:endParaRPr lang="it-IT" dirty="0">
              <a:solidFill>
                <a:schemeClr val="tx1"/>
              </a:solidFill>
            </a:endParaRPr>
          </a:p>
        </p:txBody>
      </p:sp>
      <p:sp>
        <p:nvSpPr>
          <p:cNvPr id="3" name="Segnaposto contenuto 2"/>
          <p:cNvSpPr>
            <a:spLocks noGrp="1"/>
          </p:cNvSpPr>
          <p:nvPr>
            <p:ph idx="1"/>
          </p:nvPr>
        </p:nvSpPr>
        <p:spPr>
          <a:xfrm>
            <a:off x="395536" y="1412776"/>
            <a:ext cx="8568952" cy="5112568"/>
          </a:xfrm>
        </p:spPr>
        <p:txBody>
          <a:bodyPr>
            <a:normAutofit fontScale="62500" lnSpcReduction="20000"/>
          </a:bodyPr>
          <a:lstStyle/>
          <a:p>
            <a:pPr lvl="0"/>
            <a:r>
              <a:rPr lang="it-IT" sz="3600" dirty="0" smtClean="0"/>
              <a:t>Attacco di una palla lanciata dall’allenatore, all’ultimo istante, da sotto  “CUBANO” (rincorsa e attacco senza aspettare di vedere l a palla!)</a:t>
            </a:r>
          </a:p>
          <a:p>
            <a:pPr lvl="0"/>
            <a:endParaRPr lang="it-IT" sz="3600" dirty="0" smtClean="0"/>
          </a:p>
          <a:p>
            <a:pPr lvl="0"/>
            <a:r>
              <a:rPr lang="it-IT" sz="3600" dirty="0" smtClean="0"/>
              <a:t>Auto – alzata (auto – palleggio) oppure auto - lancio e attacco</a:t>
            </a:r>
          </a:p>
          <a:p>
            <a:pPr lvl="0"/>
            <a:endParaRPr lang="it-IT" sz="3600" dirty="0" smtClean="0"/>
          </a:p>
          <a:p>
            <a:pPr lvl="0"/>
            <a:r>
              <a:rPr lang="it-IT" sz="3600" dirty="0" smtClean="0"/>
              <a:t>Attacco su lancio dell’allenatore, con scavalcamento di un tappeto posto di traverso, per l’ultimo oppure il penultimo passo</a:t>
            </a:r>
          </a:p>
          <a:p>
            <a:pPr lvl="0"/>
            <a:endParaRPr lang="it-IT" sz="3600" dirty="0" smtClean="0"/>
          </a:p>
          <a:p>
            <a:pPr lvl="0"/>
            <a:r>
              <a:rPr lang="it-IT" sz="3600" dirty="0" smtClean="0"/>
              <a:t>Rincorsa e lancio di una pallina con il gesto della schiacciata</a:t>
            </a:r>
          </a:p>
          <a:p>
            <a:pPr lvl="0"/>
            <a:endParaRPr lang="it-IT" sz="3600" dirty="0" smtClean="0"/>
          </a:p>
          <a:p>
            <a:pPr lvl="0"/>
            <a:r>
              <a:rPr lang="it-IT" sz="3600" dirty="0" smtClean="0"/>
              <a:t>Attacco di una palla fissata ad un elastico oppure tenuta ferma dall’allenatore in  alto sulla rete</a:t>
            </a:r>
          </a:p>
          <a:p>
            <a:pPr lvl="0"/>
            <a:endParaRPr lang="it-IT" dirty="0" smtClean="0"/>
          </a:p>
          <a:p>
            <a:pPr lvl="0">
              <a:buNone/>
            </a:pPr>
            <a:endParaRPr lang="it-IT" dirty="0" smtClean="0"/>
          </a:p>
          <a:p>
            <a:pPr>
              <a:buNone/>
            </a:pPr>
            <a:endParaRPr lang="it-IT" dirty="0"/>
          </a:p>
        </p:txBody>
      </p:sp>
      <p:sp>
        <p:nvSpPr>
          <p:cNvPr id="4" name="Segnaposto piè di pagina 3"/>
          <p:cNvSpPr>
            <a:spLocks noGrp="1"/>
          </p:cNvSpPr>
          <p:nvPr>
            <p:ph type="ftr" sz="quarter" idx="11"/>
          </p:nvPr>
        </p:nvSpPr>
        <p:spPr/>
        <p:txBody>
          <a:bodyPr/>
          <a:lstStyle/>
          <a:p>
            <a:r>
              <a:rPr lang="it-IT" smtClean="0"/>
              <a:t>L'attacco                                                             R. Bicego</a:t>
            </a:r>
            <a:endParaRPr lang="it-IT"/>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solidFill>
                  <a:schemeClr val="tx1"/>
                </a:solidFill>
              </a:rPr>
              <a:t>ESERCIZI PER L’ATTACCO</a:t>
            </a:r>
            <a:endParaRPr lang="it-IT" dirty="0">
              <a:solidFill>
                <a:schemeClr val="tx1"/>
              </a:solidFill>
            </a:endParaRPr>
          </a:p>
        </p:txBody>
      </p:sp>
      <p:sp>
        <p:nvSpPr>
          <p:cNvPr id="3" name="Segnaposto contenuto 2"/>
          <p:cNvSpPr>
            <a:spLocks noGrp="1"/>
          </p:cNvSpPr>
          <p:nvPr>
            <p:ph idx="1"/>
          </p:nvPr>
        </p:nvSpPr>
        <p:spPr/>
        <p:txBody>
          <a:bodyPr/>
          <a:lstStyle/>
          <a:p>
            <a:pPr lvl="0"/>
            <a:r>
              <a:rPr lang="it-IT" dirty="0" smtClean="0"/>
              <a:t>Attacco con la rete più bassa o più alta del normale</a:t>
            </a:r>
          </a:p>
          <a:p>
            <a:pPr lvl="0">
              <a:buNone/>
            </a:pPr>
            <a:endParaRPr lang="it-IT" dirty="0" smtClean="0"/>
          </a:p>
          <a:p>
            <a:pPr lvl="0"/>
            <a:r>
              <a:rPr lang="it-IT" dirty="0" smtClean="0"/>
              <a:t>Attacco di una palla proveniente dal campo avversario.</a:t>
            </a:r>
          </a:p>
          <a:p>
            <a:endParaRPr lang="it-IT" dirty="0"/>
          </a:p>
        </p:txBody>
      </p:sp>
      <p:sp>
        <p:nvSpPr>
          <p:cNvPr id="4" name="Segnaposto piè di pagina 3"/>
          <p:cNvSpPr>
            <a:spLocks noGrp="1"/>
          </p:cNvSpPr>
          <p:nvPr>
            <p:ph type="ftr" sz="quarter" idx="11"/>
          </p:nvPr>
        </p:nvSpPr>
        <p:spPr/>
        <p:txBody>
          <a:bodyPr/>
          <a:lstStyle/>
          <a:p>
            <a:r>
              <a:rPr lang="it-IT" smtClean="0"/>
              <a:t>L'attacco                                                             R. Bicego</a:t>
            </a:r>
            <a:endParaRPr lang="it-IT"/>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solidFill>
                  <a:schemeClr val="tx1"/>
                </a:solidFill>
              </a:rPr>
              <a:t>ESERCIZI PER L’ATTACCO</a:t>
            </a:r>
            <a:endParaRPr lang="it-IT" dirty="0">
              <a:solidFill>
                <a:schemeClr val="tx1"/>
              </a:solidFill>
            </a:endParaRPr>
          </a:p>
        </p:txBody>
      </p:sp>
      <p:sp>
        <p:nvSpPr>
          <p:cNvPr id="3" name="Segnaposto contenuto 2"/>
          <p:cNvSpPr>
            <a:spLocks noGrp="1"/>
          </p:cNvSpPr>
          <p:nvPr>
            <p:ph idx="1"/>
          </p:nvPr>
        </p:nvSpPr>
        <p:spPr>
          <a:xfrm>
            <a:off x="357158" y="1428736"/>
            <a:ext cx="8329642" cy="4926824"/>
          </a:xfrm>
        </p:spPr>
        <p:txBody>
          <a:bodyPr/>
          <a:lstStyle/>
          <a:p>
            <a:pPr lvl="0"/>
            <a:r>
              <a:rPr lang="it-IT" dirty="0" smtClean="0"/>
              <a:t>Attacco da zona 4 a zona 5 lungo (</a:t>
            </a:r>
            <a:r>
              <a:rPr lang="it-IT" dirty="0" err="1" smtClean="0"/>
              <a:t>diago</a:t>
            </a:r>
            <a:r>
              <a:rPr lang="it-IT" dirty="0" smtClean="0"/>
              <a:t>)</a:t>
            </a:r>
          </a:p>
          <a:p>
            <a:pPr lvl="0"/>
            <a:r>
              <a:rPr lang="it-IT" dirty="0" smtClean="0"/>
              <a:t>Attacco da zona 2 a zona 5 lungo (para)</a:t>
            </a:r>
          </a:p>
          <a:p>
            <a:pPr lvl="0"/>
            <a:r>
              <a:rPr lang="it-IT" dirty="0" smtClean="0"/>
              <a:t>Attacco da zona 2-3-4 dritto perpendicolarmente alla rete</a:t>
            </a:r>
          </a:p>
          <a:p>
            <a:pPr lvl="0"/>
            <a:r>
              <a:rPr lang="it-IT" dirty="0" smtClean="0"/>
              <a:t>Attacco da zona 2 a zona 1 lungo (</a:t>
            </a:r>
            <a:r>
              <a:rPr lang="it-IT" dirty="0" err="1" smtClean="0"/>
              <a:t>diago</a:t>
            </a:r>
            <a:r>
              <a:rPr lang="it-IT" dirty="0" smtClean="0"/>
              <a:t>)</a:t>
            </a:r>
          </a:p>
          <a:p>
            <a:pPr lvl="0"/>
            <a:r>
              <a:rPr lang="it-IT" dirty="0" smtClean="0"/>
              <a:t>Attacco da zona 4 a zona 1 lungo (para)</a:t>
            </a:r>
          </a:p>
          <a:p>
            <a:pPr lvl="0"/>
            <a:r>
              <a:rPr lang="it-IT" dirty="0" smtClean="0"/>
              <a:t>Attacco da seconda linea, da 1-6-5</a:t>
            </a:r>
          </a:p>
          <a:p>
            <a:endParaRPr lang="it-IT" dirty="0"/>
          </a:p>
        </p:txBody>
      </p:sp>
      <p:sp>
        <p:nvSpPr>
          <p:cNvPr id="4" name="Segnaposto piè di pagina 3"/>
          <p:cNvSpPr>
            <a:spLocks noGrp="1"/>
          </p:cNvSpPr>
          <p:nvPr>
            <p:ph type="ftr" sz="quarter" idx="11"/>
          </p:nvPr>
        </p:nvSpPr>
        <p:spPr/>
        <p:txBody>
          <a:bodyPr/>
          <a:lstStyle/>
          <a:p>
            <a:r>
              <a:rPr lang="it-IT" smtClean="0"/>
              <a:t>L'attacco                                                             R. Bicego</a:t>
            </a:r>
            <a:endParaRPr lang="it-IT"/>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solidFill>
                  <a:schemeClr val="tx1"/>
                </a:solidFill>
              </a:rPr>
              <a:t>NOTA BENE</a:t>
            </a:r>
            <a:endParaRPr lang="it-IT" dirty="0">
              <a:solidFill>
                <a:schemeClr val="tx1"/>
              </a:solidFill>
            </a:endParaRPr>
          </a:p>
        </p:txBody>
      </p:sp>
      <p:sp>
        <p:nvSpPr>
          <p:cNvPr id="3" name="Segnaposto contenuto 2"/>
          <p:cNvSpPr>
            <a:spLocks noGrp="1"/>
          </p:cNvSpPr>
          <p:nvPr>
            <p:ph idx="1"/>
          </p:nvPr>
        </p:nvSpPr>
        <p:spPr/>
        <p:txBody>
          <a:bodyPr/>
          <a:lstStyle/>
          <a:p>
            <a:pPr>
              <a:buNone/>
            </a:pPr>
            <a:r>
              <a:rPr lang="it-IT" dirty="0" smtClean="0"/>
              <a:t>    Tutti gli esercizi in elenco possono essere proposti con differenti obiettivi, principalmente:</a:t>
            </a:r>
          </a:p>
          <a:p>
            <a:pPr marL="514350" indent="-514350">
              <a:buAutoNum type="alphaLcParenR"/>
            </a:pPr>
            <a:r>
              <a:rPr lang="it-IT" dirty="0" smtClean="0"/>
              <a:t>Colpire bersagli o zone del campo</a:t>
            </a:r>
          </a:p>
          <a:p>
            <a:pPr marL="514350" indent="-514350">
              <a:buNone/>
            </a:pPr>
            <a:endParaRPr lang="it-IT" dirty="0" smtClean="0"/>
          </a:p>
          <a:p>
            <a:pPr marL="514350" indent="-514350">
              <a:buAutoNum type="alphaLcParenR"/>
            </a:pPr>
            <a:r>
              <a:rPr lang="it-IT" dirty="0" smtClean="0"/>
              <a:t>“Tirare forte” lungo</a:t>
            </a:r>
          </a:p>
          <a:p>
            <a:pPr marL="514350" indent="-514350">
              <a:buNone/>
            </a:pPr>
            <a:endParaRPr lang="it-IT" dirty="0" smtClean="0"/>
          </a:p>
          <a:p>
            <a:pPr marL="514350" indent="-514350">
              <a:buAutoNum type="alphaLcParenR"/>
            </a:pPr>
            <a:r>
              <a:rPr lang="it-IT" dirty="0" smtClean="0"/>
              <a:t>“Tirare forte” a chiudere</a:t>
            </a:r>
            <a:endParaRPr lang="it-IT" dirty="0"/>
          </a:p>
        </p:txBody>
      </p:sp>
      <p:sp>
        <p:nvSpPr>
          <p:cNvPr id="4" name="Segnaposto piè di pagina 3"/>
          <p:cNvSpPr>
            <a:spLocks noGrp="1"/>
          </p:cNvSpPr>
          <p:nvPr>
            <p:ph type="ftr" sz="quarter" idx="11"/>
          </p:nvPr>
        </p:nvSpPr>
        <p:spPr/>
        <p:txBody>
          <a:bodyPr/>
          <a:lstStyle/>
          <a:p>
            <a:r>
              <a:rPr lang="it-IT" smtClean="0"/>
              <a:t>L'attacco                                                             R. Bicego</a:t>
            </a:r>
            <a:endParaRPr lang="it-IT"/>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solidFill>
                  <a:schemeClr val="tx1"/>
                </a:solidFill>
              </a:rPr>
              <a:t>CONTENUTI</a:t>
            </a:r>
            <a:endParaRPr lang="it-IT" dirty="0">
              <a:solidFill>
                <a:schemeClr val="tx1"/>
              </a:solidFill>
            </a:endParaRPr>
          </a:p>
        </p:txBody>
      </p:sp>
      <p:sp>
        <p:nvSpPr>
          <p:cNvPr id="3" name="Segnaposto contenuto 2"/>
          <p:cNvSpPr>
            <a:spLocks noGrp="1"/>
          </p:cNvSpPr>
          <p:nvPr>
            <p:ph idx="1"/>
          </p:nvPr>
        </p:nvSpPr>
        <p:spPr>
          <a:xfrm>
            <a:off x="914400" y="1268760"/>
            <a:ext cx="7772400" cy="5086800"/>
          </a:xfrm>
        </p:spPr>
        <p:txBody>
          <a:bodyPr>
            <a:normAutofit fontScale="92500" lnSpcReduction="10000"/>
          </a:bodyPr>
          <a:lstStyle/>
          <a:p>
            <a:r>
              <a:rPr lang="it-IT" sz="3200" dirty="0" smtClean="0"/>
              <a:t>o Criteri di differenziazione esecutiva:</a:t>
            </a:r>
          </a:p>
          <a:p>
            <a:r>
              <a:rPr lang="it-IT" sz="3200" b="1" dirty="0" smtClean="0"/>
              <a:t>◊ Preparazione esecutiva e anticipazione situazionale</a:t>
            </a:r>
          </a:p>
          <a:p>
            <a:r>
              <a:rPr lang="it-IT" sz="3200" dirty="0" smtClean="0"/>
              <a:t>◊ Posizione di </a:t>
            </a:r>
            <a:r>
              <a:rPr lang="it-IT" sz="3200" b="1" dirty="0" smtClean="0"/>
              <a:t>inizio rincorsa</a:t>
            </a:r>
          </a:p>
          <a:p>
            <a:r>
              <a:rPr lang="it-IT" sz="3200" dirty="0" smtClean="0"/>
              <a:t>◊ La </a:t>
            </a:r>
            <a:r>
              <a:rPr lang="it-IT" sz="3200" b="1" dirty="0" smtClean="0"/>
              <a:t>linea di rincorsa</a:t>
            </a:r>
          </a:p>
          <a:p>
            <a:r>
              <a:rPr lang="it-IT" sz="3200" dirty="0" smtClean="0"/>
              <a:t>◊ La </a:t>
            </a:r>
            <a:r>
              <a:rPr lang="it-IT" sz="3200" b="1" dirty="0" smtClean="0"/>
              <a:t>frontalità e il tempo di stacco</a:t>
            </a:r>
          </a:p>
          <a:p>
            <a:r>
              <a:rPr lang="it-IT" sz="3200" dirty="0" smtClean="0"/>
              <a:t>o L’attacco del </a:t>
            </a:r>
            <a:r>
              <a:rPr lang="it-IT" sz="3200" b="1" dirty="0" smtClean="0"/>
              <a:t>ricettore-attaccante (da 4 -2)</a:t>
            </a:r>
          </a:p>
          <a:p>
            <a:r>
              <a:rPr lang="it-IT" sz="3200" dirty="0" smtClean="0"/>
              <a:t>o L’attacco del </a:t>
            </a:r>
            <a:r>
              <a:rPr lang="it-IT" sz="3200" b="1" dirty="0" smtClean="0"/>
              <a:t>centrale (zona 3)</a:t>
            </a:r>
          </a:p>
          <a:p>
            <a:r>
              <a:rPr lang="it-IT" sz="3200" dirty="0" smtClean="0"/>
              <a:t>o L’attacco dell’</a:t>
            </a:r>
            <a:r>
              <a:rPr lang="it-IT" sz="3200" b="1" dirty="0" smtClean="0"/>
              <a:t>opposto (zone 4-2)</a:t>
            </a:r>
          </a:p>
          <a:p>
            <a:r>
              <a:rPr lang="it-IT" sz="3200" dirty="0" smtClean="0"/>
              <a:t>o Gli attacchi dalla </a:t>
            </a:r>
            <a:r>
              <a:rPr lang="it-IT" sz="3200" b="1" dirty="0" smtClean="0"/>
              <a:t>seconda linea</a:t>
            </a:r>
          </a:p>
          <a:p>
            <a:pPr>
              <a:buNone/>
            </a:pPr>
            <a:endParaRPr lang="it-IT" dirty="0"/>
          </a:p>
        </p:txBody>
      </p:sp>
      <p:sp>
        <p:nvSpPr>
          <p:cNvPr id="4" name="Segnaposto piè di pagina 3"/>
          <p:cNvSpPr>
            <a:spLocks noGrp="1"/>
          </p:cNvSpPr>
          <p:nvPr>
            <p:ph type="ftr" sz="quarter" idx="11"/>
          </p:nvPr>
        </p:nvSpPr>
        <p:spPr/>
        <p:txBody>
          <a:bodyPr/>
          <a:lstStyle/>
          <a:p>
            <a:r>
              <a:rPr lang="it-IT" smtClean="0"/>
              <a:t>L'attacco                                                             R. Bicego</a:t>
            </a:r>
            <a:endParaRPr lang="it-IT"/>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solidFill>
                  <a:schemeClr val="tx1"/>
                </a:solidFill>
              </a:rPr>
              <a:t>ESERCIZI</a:t>
            </a:r>
            <a:endParaRPr lang="it-IT" dirty="0">
              <a:solidFill>
                <a:schemeClr val="tx1"/>
              </a:solidFill>
            </a:endParaRPr>
          </a:p>
        </p:txBody>
      </p:sp>
      <p:sp>
        <p:nvSpPr>
          <p:cNvPr id="3" name="Segnaposto contenuto 2"/>
          <p:cNvSpPr>
            <a:spLocks noGrp="1"/>
          </p:cNvSpPr>
          <p:nvPr>
            <p:ph idx="1"/>
          </p:nvPr>
        </p:nvSpPr>
        <p:spPr>
          <a:xfrm>
            <a:off x="428596" y="1428736"/>
            <a:ext cx="8258204" cy="4926824"/>
          </a:xfrm>
        </p:spPr>
        <p:txBody>
          <a:bodyPr/>
          <a:lstStyle/>
          <a:p>
            <a:pPr>
              <a:buNone/>
            </a:pPr>
            <a:r>
              <a:rPr lang="it-IT" dirty="0" smtClean="0"/>
              <a:t>Tutti gli esercizi d’attacco devono prevedere: </a:t>
            </a:r>
          </a:p>
          <a:p>
            <a:pPr>
              <a:buNone/>
            </a:pPr>
            <a:endParaRPr lang="it-IT" dirty="0" smtClean="0"/>
          </a:p>
          <a:p>
            <a:pPr>
              <a:buFontTx/>
              <a:buChar char="-"/>
            </a:pPr>
            <a:r>
              <a:rPr lang="it-IT" dirty="0" smtClean="0"/>
              <a:t>Esecuzione di “passo” e “stacco” alla massima velocità</a:t>
            </a:r>
          </a:p>
          <a:p>
            <a:pPr>
              <a:buFontTx/>
              <a:buChar char="-"/>
            </a:pPr>
            <a:endParaRPr lang="it-IT" dirty="0" smtClean="0"/>
          </a:p>
          <a:p>
            <a:pPr>
              <a:buFontTx/>
              <a:buChar char="-"/>
            </a:pPr>
            <a:r>
              <a:rPr lang="it-IT" dirty="0" smtClean="0"/>
              <a:t>Rincorsa che si sviluppa in </a:t>
            </a:r>
            <a:r>
              <a:rPr lang="it-IT" b="1" u="sng" dirty="0" smtClean="0"/>
              <a:t>accelerazione</a:t>
            </a:r>
          </a:p>
          <a:p>
            <a:pPr>
              <a:buFontTx/>
              <a:buChar char="-"/>
            </a:pPr>
            <a:endParaRPr lang="it-IT" b="1" u="sng" dirty="0" smtClean="0"/>
          </a:p>
          <a:p>
            <a:pPr>
              <a:buFontTx/>
              <a:buChar char="-"/>
            </a:pPr>
            <a:r>
              <a:rPr lang="it-IT" dirty="0" smtClean="0"/>
              <a:t>Grado di difficoltà tecnico proporzionato alle capacità/potenzialità dell’atleta</a:t>
            </a:r>
            <a:endParaRPr lang="it-IT" dirty="0"/>
          </a:p>
        </p:txBody>
      </p:sp>
      <p:sp>
        <p:nvSpPr>
          <p:cNvPr id="4" name="Segnaposto piè di pagina 3"/>
          <p:cNvSpPr>
            <a:spLocks noGrp="1"/>
          </p:cNvSpPr>
          <p:nvPr>
            <p:ph type="ftr" sz="quarter" idx="11"/>
          </p:nvPr>
        </p:nvSpPr>
        <p:spPr/>
        <p:txBody>
          <a:bodyPr/>
          <a:lstStyle/>
          <a:p>
            <a:r>
              <a:rPr lang="it-IT" smtClean="0"/>
              <a:t>L'attacco                                                             R. Bicego</a:t>
            </a:r>
            <a:endParaRPr lang="it-IT"/>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solidFill>
                  <a:schemeClr val="tx1"/>
                </a:solidFill>
              </a:rPr>
              <a:t> </a:t>
            </a:r>
            <a:r>
              <a:rPr lang="it-IT" sz="3200" dirty="0" smtClean="0">
                <a:solidFill>
                  <a:schemeClr val="tx1"/>
                </a:solidFill>
              </a:rPr>
              <a:t>FORSE VORREMMO ESSERE ALTROVE,MA PER ORA… GODIAMOCI ALMENO LA PAUSA! </a:t>
            </a:r>
            <a:r>
              <a:rPr lang="it-IT" dirty="0" smtClean="0">
                <a:solidFill>
                  <a:schemeClr val="tx1"/>
                </a:solidFill>
              </a:rPr>
              <a:t>  </a:t>
            </a:r>
            <a:r>
              <a:rPr lang="it-IT" dirty="0" smtClean="0">
                <a:solidFill>
                  <a:schemeClr val="tx1"/>
                </a:solidFill>
              </a:rPr>
              <a:t/>
            </a:r>
            <a:br>
              <a:rPr lang="it-IT" dirty="0" smtClean="0">
                <a:solidFill>
                  <a:schemeClr val="tx1"/>
                </a:solidFill>
              </a:rPr>
            </a:br>
            <a:r>
              <a:rPr lang="it-IT" dirty="0" smtClean="0">
                <a:solidFill>
                  <a:schemeClr val="tx1"/>
                </a:solidFill>
              </a:rPr>
              <a:t>A TUTTE/I</a:t>
            </a:r>
            <a:r>
              <a:rPr lang="it-IT" dirty="0" smtClean="0">
                <a:solidFill>
                  <a:schemeClr val="tx1"/>
                </a:solidFill>
              </a:rPr>
              <a:t>!!! LA A</a:t>
            </a:r>
            <a:endParaRPr lang="it-IT" dirty="0">
              <a:solidFill>
                <a:schemeClr val="tx1"/>
              </a:solidFill>
            </a:endParaRPr>
          </a:p>
        </p:txBody>
      </p:sp>
      <p:sp>
        <p:nvSpPr>
          <p:cNvPr id="4" name="Segnaposto piè di pagina 3"/>
          <p:cNvSpPr>
            <a:spLocks noGrp="1"/>
          </p:cNvSpPr>
          <p:nvPr>
            <p:ph type="ftr" sz="quarter" idx="11"/>
          </p:nvPr>
        </p:nvSpPr>
        <p:spPr/>
        <p:txBody>
          <a:bodyPr/>
          <a:lstStyle/>
          <a:p>
            <a:r>
              <a:rPr lang="it-IT" smtClean="0"/>
              <a:t>L'attacco                                                             R. Bicego</a:t>
            </a:r>
            <a:endParaRPr lang="it-IT"/>
          </a:p>
        </p:txBody>
      </p:sp>
      <p:pic>
        <p:nvPicPr>
          <p:cNvPr id="2050" name="Picture 2" descr="d:\Documents and Settings\h3g\Desktop\foto Roberto\montagna varie\marco06n2 012.jpg"/>
          <p:cNvPicPr>
            <a:picLocks noGrp="1" noChangeAspect="1" noChangeArrowheads="1"/>
          </p:cNvPicPr>
          <p:nvPr>
            <p:ph idx="1"/>
          </p:nvPr>
        </p:nvPicPr>
        <p:blipFill>
          <a:blip r:embed="rId2" cstate="print"/>
          <a:srcRect/>
          <a:stretch>
            <a:fillRect/>
          </a:stretch>
        </p:blipFill>
        <p:spPr bwMode="auto">
          <a:xfrm>
            <a:off x="1366234" y="1784350"/>
            <a:ext cx="6868732" cy="45720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solidFill>
                  <a:schemeClr val="tx1"/>
                </a:solidFill>
              </a:rPr>
              <a:t>L’ATTACCO</a:t>
            </a:r>
            <a:endParaRPr lang="it-IT" dirty="0">
              <a:solidFill>
                <a:schemeClr val="tx1"/>
              </a:solidFill>
            </a:endParaRPr>
          </a:p>
        </p:txBody>
      </p:sp>
      <p:sp>
        <p:nvSpPr>
          <p:cNvPr id="3" name="Segnaposto contenuto 2"/>
          <p:cNvSpPr>
            <a:spLocks noGrp="1"/>
          </p:cNvSpPr>
          <p:nvPr>
            <p:ph idx="1"/>
          </p:nvPr>
        </p:nvSpPr>
        <p:spPr/>
        <p:txBody>
          <a:bodyPr>
            <a:normAutofit/>
          </a:bodyPr>
          <a:lstStyle/>
          <a:p>
            <a:r>
              <a:rPr lang="it-IT" sz="3600" dirty="0" smtClean="0"/>
              <a:t>basilare concentrare l’attenzione su </a:t>
            </a:r>
          </a:p>
          <a:p>
            <a:pPr>
              <a:buNone/>
            </a:pPr>
            <a:r>
              <a:rPr lang="it-IT" sz="3600" dirty="0" smtClean="0"/>
              <a:t>    </a:t>
            </a:r>
            <a:r>
              <a:rPr lang="it-IT" sz="3600" u="sng" dirty="0" smtClean="0"/>
              <a:t>RINCORSA</a:t>
            </a:r>
            <a:r>
              <a:rPr lang="it-IT" sz="3600" dirty="0" smtClean="0"/>
              <a:t> e </a:t>
            </a:r>
            <a:r>
              <a:rPr lang="it-IT" sz="3600" u="sng" dirty="0" smtClean="0"/>
              <a:t>TEMPO </a:t>
            </a:r>
          </a:p>
          <a:p>
            <a:endParaRPr lang="it-IT" sz="3600" dirty="0" smtClean="0"/>
          </a:p>
          <a:p>
            <a:r>
              <a:rPr lang="it-IT" sz="3600" dirty="0" smtClean="0"/>
              <a:t>RINCORSA:  tipologia degli </a:t>
            </a:r>
          </a:p>
          <a:p>
            <a:pPr>
              <a:buNone/>
            </a:pPr>
            <a:r>
              <a:rPr lang="it-IT" sz="3600" dirty="0" smtClean="0"/>
              <a:t>    </a:t>
            </a:r>
            <a:r>
              <a:rPr lang="it-IT" sz="3600" b="1" dirty="0" smtClean="0"/>
              <a:t>ultimi 3 appoggi </a:t>
            </a:r>
            <a:r>
              <a:rPr lang="it-IT" sz="3600" dirty="0" smtClean="0"/>
              <a:t>(ovvero gli ultimi  2 passi)  sul loro ritmo e sulla loro direzione.</a:t>
            </a:r>
          </a:p>
          <a:p>
            <a:pPr>
              <a:buNone/>
            </a:pPr>
            <a:endParaRPr lang="it-IT" dirty="0"/>
          </a:p>
        </p:txBody>
      </p:sp>
      <p:sp>
        <p:nvSpPr>
          <p:cNvPr id="4" name="Segnaposto piè di pagina 3"/>
          <p:cNvSpPr>
            <a:spLocks noGrp="1"/>
          </p:cNvSpPr>
          <p:nvPr>
            <p:ph type="ftr" sz="quarter" idx="11"/>
          </p:nvPr>
        </p:nvSpPr>
        <p:spPr/>
        <p:txBody>
          <a:bodyPr/>
          <a:lstStyle/>
          <a:p>
            <a:r>
              <a:rPr lang="it-IT" smtClean="0"/>
              <a:t>L'attacco                                                             R. Bicego</a:t>
            </a:r>
            <a:endParaRPr lang="it-IT"/>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solidFill>
                  <a:schemeClr val="tx1"/>
                </a:solidFill>
              </a:rPr>
              <a:t>LA RINCORSA </a:t>
            </a:r>
            <a:endParaRPr lang="it-IT" dirty="0">
              <a:solidFill>
                <a:schemeClr val="tx1"/>
              </a:solidFill>
            </a:endParaRPr>
          </a:p>
        </p:txBody>
      </p:sp>
      <p:sp>
        <p:nvSpPr>
          <p:cNvPr id="3" name="Segnaposto contenuto 2"/>
          <p:cNvSpPr>
            <a:spLocks noGrp="1"/>
          </p:cNvSpPr>
          <p:nvPr>
            <p:ph idx="1"/>
          </p:nvPr>
        </p:nvSpPr>
        <p:spPr>
          <a:xfrm>
            <a:off x="428596" y="1285860"/>
            <a:ext cx="8258204" cy="5069700"/>
          </a:xfrm>
        </p:spPr>
        <p:txBody>
          <a:bodyPr>
            <a:normAutofit fontScale="55000" lnSpcReduction="20000"/>
          </a:bodyPr>
          <a:lstStyle/>
          <a:p>
            <a:pPr>
              <a:buNone/>
            </a:pPr>
            <a:r>
              <a:rPr lang="it-IT" dirty="0" smtClean="0"/>
              <a:t> </a:t>
            </a:r>
          </a:p>
          <a:p>
            <a:pPr>
              <a:buNone/>
            </a:pPr>
            <a:r>
              <a:rPr lang="it-IT" dirty="0" smtClean="0"/>
              <a:t>Gli esempi si riferiscono ad un attaccante destro, se non altrimenti specificato. </a:t>
            </a:r>
          </a:p>
          <a:p>
            <a:endParaRPr lang="it-IT" dirty="0" smtClean="0"/>
          </a:p>
          <a:p>
            <a:pPr>
              <a:buNone/>
            </a:pPr>
            <a:r>
              <a:rPr lang="it-IT" sz="5100" b="1" dirty="0" smtClean="0"/>
              <a:t>a) Sono fondamentali gli ultimi 2 passi </a:t>
            </a:r>
            <a:r>
              <a:rPr lang="it-IT" sz="5100" dirty="0" smtClean="0"/>
              <a:t>( come ci arriviamo non conta …)</a:t>
            </a:r>
          </a:p>
          <a:p>
            <a:pPr>
              <a:buNone/>
            </a:pPr>
            <a:endParaRPr lang="it-IT" sz="5100" dirty="0" smtClean="0"/>
          </a:p>
          <a:p>
            <a:pPr>
              <a:buNone/>
            </a:pPr>
            <a:r>
              <a:rPr lang="it-IT" sz="5100" b="1" dirty="0" smtClean="0"/>
              <a:t>b</a:t>
            </a:r>
            <a:r>
              <a:rPr lang="it-IT" sz="5100" dirty="0" smtClean="0"/>
              <a:t>) </a:t>
            </a:r>
            <a:r>
              <a:rPr lang="it-IT" sz="5100" b="1" dirty="0" smtClean="0"/>
              <a:t>Penultimo passo piuttosto ampio </a:t>
            </a:r>
            <a:r>
              <a:rPr lang="it-IT" sz="5100" dirty="0" smtClean="0"/>
              <a:t>con appoggio del </a:t>
            </a:r>
            <a:r>
              <a:rPr lang="it-IT" sz="5100" u="sng" dirty="0" smtClean="0"/>
              <a:t>piede sinistro circa sulla linea dei 3 metri</a:t>
            </a:r>
            <a:r>
              <a:rPr lang="it-IT" sz="5100" dirty="0" smtClean="0"/>
              <a:t>, con un leggero anticipo del tallone ed il progressivo appoggio di tutto il piede, </a:t>
            </a:r>
            <a:r>
              <a:rPr lang="it-IT" sz="5100" b="1" dirty="0" smtClean="0"/>
              <a:t>momento topico della valutazione della traiettoria di alzata e della scelta del tempo della rincorsa e dello stacco</a:t>
            </a:r>
            <a:r>
              <a:rPr lang="it-IT" sz="4600" b="1" dirty="0" smtClean="0"/>
              <a:t>.</a:t>
            </a:r>
          </a:p>
          <a:p>
            <a:endParaRPr lang="it-IT" dirty="0" smtClean="0"/>
          </a:p>
          <a:p>
            <a:pPr>
              <a:buNone/>
            </a:pPr>
            <a:r>
              <a:rPr lang="it-IT" dirty="0" smtClean="0"/>
              <a:t> </a:t>
            </a:r>
          </a:p>
          <a:p>
            <a:endParaRPr lang="it-IT" dirty="0"/>
          </a:p>
        </p:txBody>
      </p:sp>
      <p:sp>
        <p:nvSpPr>
          <p:cNvPr id="4" name="Segnaposto piè di pagina 3"/>
          <p:cNvSpPr>
            <a:spLocks noGrp="1"/>
          </p:cNvSpPr>
          <p:nvPr>
            <p:ph type="ftr" sz="quarter" idx="11"/>
          </p:nvPr>
        </p:nvSpPr>
        <p:spPr/>
        <p:txBody>
          <a:bodyPr/>
          <a:lstStyle/>
          <a:p>
            <a:r>
              <a:rPr lang="it-IT" smtClean="0"/>
              <a:t>L'attacco                                                             R. Bicego</a:t>
            </a:r>
            <a:endParaRPr lang="it-IT"/>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solidFill>
                  <a:schemeClr val="tx1"/>
                </a:solidFill>
              </a:rPr>
              <a:t>LA RINCORSA </a:t>
            </a:r>
            <a:endParaRPr lang="it-IT" dirty="0">
              <a:solidFill>
                <a:schemeClr val="tx1"/>
              </a:solidFill>
            </a:endParaRPr>
          </a:p>
        </p:txBody>
      </p:sp>
      <p:sp>
        <p:nvSpPr>
          <p:cNvPr id="3" name="Segnaposto contenuto 2"/>
          <p:cNvSpPr>
            <a:spLocks noGrp="1"/>
          </p:cNvSpPr>
          <p:nvPr>
            <p:ph idx="1"/>
          </p:nvPr>
        </p:nvSpPr>
        <p:spPr>
          <a:xfrm>
            <a:off x="571472" y="1357298"/>
            <a:ext cx="8115328" cy="4998262"/>
          </a:xfrm>
        </p:spPr>
        <p:txBody>
          <a:bodyPr>
            <a:normAutofit fontScale="40000" lnSpcReduction="20000"/>
          </a:bodyPr>
          <a:lstStyle/>
          <a:p>
            <a:r>
              <a:rPr lang="it-IT" sz="6700" dirty="0" smtClean="0"/>
              <a:t>c) </a:t>
            </a:r>
            <a:r>
              <a:rPr lang="it-IT" sz="6700" b="1" dirty="0" smtClean="0"/>
              <a:t>Ultimo passo lungo, radente, velocissimo</a:t>
            </a:r>
            <a:r>
              <a:rPr lang="it-IT" sz="6700" dirty="0" smtClean="0"/>
              <a:t>, con anticipo del tallone </a:t>
            </a:r>
            <a:r>
              <a:rPr lang="it-IT" sz="6700" dirty="0" err="1" smtClean="0"/>
              <a:t>dx</a:t>
            </a:r>
            <a:r>
              <a:rPr lang="it-IT" sz="6700" dirty="0" smtClean="0"/>
              <a:t>, conseguente arretramento e abbassamento del bacino (utile al caricamento), e successivo appoggio finale del piede sin leggermente più avanti del </a:t>
            </a:r>
            <a:r>
              <a:rPr lang="it-IT" sz="6700" dirty="0" err="1" smtClean="0"/>
              <a:t>dx</a:t>
            </a:r>
            <a:r>
              <a:rPr lang="it-IT" sz="6700" dirty="0" smtClean="0"/>
              <a:t> .</a:t>
            </a:r>
          </a:p>
          <a:p>
            <a:pPr>
              <a:buNone/>
            </a:pPr>
            <a:endParaRPr lang="it-IT" sz="6700" dirty="0" smtClean="0"/>
          </a:p>
          <a:p>
            <a:r>
              <a:rPr lang="it-IT" sz="6700" dirty="0" smtClean="0"/>
              <a:t>d)Le braccia, per fuori basso dietro </a:t>
            </a:r>
            <a:r>
              <a:rPr lang="it-IT" sz="6700" b="1" dirty="0" smtClean="0"/>
              <a:t>arretrano già quando si lascia l’appoggio del sinistro sul penultimo passo</a:t>
            </a:r>
            <a:r>
              <a:rPr lang="it-IT" sz="6700" dirty="0" smtClean="0"/>
              <a:t>, per trovarsi bene estese ed all’indietro su seguente doppio appoggio successivo di </a:t>
            </a:r>
            <a:r>
              <a:rPr lang="it-IT" sz="6700" dirty="0" err="1" smtClean="0"/>
              <a:t>dx</a:t>
            </a:r>
            <a:r>
              <a:rPr lang="it-IT" sz="6700" dirty="0" smtClean="0"/>
              <a:t> e sin, pronte ad imprimere l’accelerazione per basso avanti alto al momento dello stacco.</a:t>
            </a:r>
          </a:p>
          <a:p>
            <a:pPr>
              <a:buNone/>
            </a:pPr>
            <a:r>
              <a:rPr lang="it-IT" dirty="0" smtClean="0"/>
              <a:t> </a:t>
            </a:r>
          </a:p>
          <a:p>
            <a:endParaRPr lang="it-IT" dirty="0"/>
          </a:p>
        </p:txBody>
      </p:sp>
      <p:sp>
        <p:nvSpPr>
          <p:cNvPr id="4" name="Segnaposto piè di pagina 3"/>
          <p:cNvSpPr>
            <a:spLocks noGrp="1"/>
          </p:cNvSpPr>
          <p:nvPr>
            <p:ph type="ftr" sz="quarter" idx="11"/>
          </p:nvPr>
        </p:nvSpPr>
        <p:spPr/>
        <p:txBody>
          <a:bodyPr/>
          <a:lstStyle/>
          <a:p>
            <a:r>
              <a:rPr lang="it-IT" smtClean="0"/>
              <a:t>L'attacco                                                             R. Bicego</a:t>
            </a:r>
            <a:endParaRPr lang="it-IT"/>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solidFill>
                  <a:schemeClr val="tx1"/>
                </a:solidFill>
              </a:rPr>
              <a:t>LA RINCORSA DA ZONA 4</a:t>
            </a:r>
            <a:endParaRPr lang="it-IT" dirty="0">
              <a:solidFill>
                <a:schemeClr val="tx1"/>
              </a:solidFill>
            </a:endParaRPr>
          </a:p>
        </p:txBody>
      </p:sp>
      <p:sp>
        <p:nvSpPr>
          <p:cNvPr id="3" name="Segnaposto contenuto 2"/>
          <p:cNvSpPr>
            <a:spLocks noGrp="1"/>
          </p:cNvSpPr>
          <p:nvPr>
            <p:ph idx="1"/>
          </p:nvPr>
        </p:nvSpPr>
        <p:spPr>
          <a:xfrm>
            <a:off x="179512" y="1214422"/>
            <a:ext cx="6120680" cy="5143504"/>
          </a:xfrm>
        </p:spPr>
        <p:txBody>
          <a:bodyPr>
            <a:normAutofit fontScale="92500" lnSpcReduction="20000"/>
          </a:bodyPr>
          <a:lstStyle/>
          <a:p>
            <a:r>
              <a:rPr lang="it-IT" dirty="0" smtClean="0"/>
              <a:t>E’ sempre meglio cercare di uscire lateralmente, così da potere partire fuori dal campo (rispetto alla linea laterale), l’appoggio del piede sinistro dovrebbe idealmente avvenire sul prolungamento tratteggiato della linea dei 3 metri, o sull’incrocio della linea laterale con quella dei 3 metri, in funzione della lunghezza della traiettoria dell’alzata.</a:t>
            </a:r>
          </a:p>
          <a:p>
            <a:endParaRPr lang="it-IT" dirty="0" smtClean="0"/>
          </a:p>
          <a:p>
            <a:r>
              <a:rPr lang="it-IT" dirty="0" smtClean="0"/>
              <a:t>La rincorsa deve essere inclinata verso l’interno del campo, circa in direzione della zona 6 avversaria. </a:t>
            </a:r>
          </a:p>
          <a:p>
            <a:endParaRPr lang="it-IT" dirty="0"/>
          </a:p>
        </p:txBody>
      </p:sp>
      <p:sp>
        <p:nvSpPr>
          <p:cNvPr id="4" name="Segnaposto piè di pagina 3"/>
          <p:cNvSpPr>
            <a:spLocks noGrp="1"/>
          </p:cNvSpPr>
          <p:nvPr>
            <p:ph type="ftr" sz="quarter" idx="11"/>
          </p:nvPr>
        </p:nvSpPr>
        <p:spPr/>
        <p:txBody>
          <a:bodyPr/>
          <a:lstStyle/>
          <a:p>
            <a:r>
              <a:rPr lang="it-IT" smtClean="0"/>
              <a:t>L'attacco                                                             R. Bicego</a:t>
            </a:r>
            <a:endParaRPr lang="it-IT"/>
          </a:p>
        </p:txBody>
      </p:sp>
      <p:pic>
        <p:nvPicPr>
          <p:cNvPr id="5" name="Immagine 4" descr="Z4 Loop out.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6372200" y="3972373"/>
            <a:ext cx="2520000" cy="2264939"/>
          </a:xfrm>
          <a:prstGeom prst="rect">
            <a:avLst/>
          </a:prstGeom>
        </p:spPr>
      </p:pic>
      <p:pic>
        <p:nvPicPr>
          <p:cNvPr id="6" name="Immagine 5" descr="Z4 Slide out.png"/>
          <p:cNvPicPr>
            <a:picLocks noChangeAspect="1"/>
          </p:cNvPicPr>
          <p:nvPr/>
        </p:nvPicPr>
        <p:blipFill rotWithShape="1">
          <a:blip r:embed="rId3" cstate="print">
            <a:extLst>
              <a:ext uri="{28A0092B-C50C-407E-A947-70E740481C1C}">
                <a14:useLocalDpi xmlns="" xmlns:a14="http://schemas.microsoft.com/office/drawing/2010/main" val="0"/>
              </a:ext>
            </a:extLst>
          </a:blip>
          <a:srcRect l="14182"/>
          <a:stretch/>
        </p:blipFill>
        <p:spPr>
          <a:xfrm>
            <a:off x="6372200" y="1525530"/>
            <a:ext cx="2520000" cy="226351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solidFill>
                  <a:schemeClr val="tx1"/>
                </a:solidFill>
              </a:rPr>
              <a:t>LA RINCORSA DA ZONA 2</a:t>
            </a:r>
            <a:endParaRPr lang="it-IT" dirty="0">
              <a:solidFill>
                <a:schemeClr val="tx1"/>
              </a:solidFill>
            </a:endParaRPr>
          </a:p>
        </p:txBody>
      </p:sp>
      <p:sp>
        <p:nvSpPr>
          <p:cNvPr id="3" name="Segnaposto contenuto 2"/>
          <p:cNvSpPr>
            <a:spLocks noGrp="1"/>
          </p:cNvSpPr>
          <p:nvPr>
            <p:ph idx="1"/>
          </p:nvPr>
        </p:nvSpPr>
        <p:spPr>
          <a:xfrm>
            <a:off x="357158" y="1357298"/>
            <a:ext cx="5871026" cy="5240054"/>
          </a:xfrm>
        </p:spPr>
        <p:txBody>
          <a:bodyPr>
            <a:normAutofit fontScale="85000" lnSpcReduction="20000"/>
          </a:bodyPr>
          <a:lstStyle/>
          <a:p>
            <a:r>
              <a:rPr lang="it-IT" dirty="0" smtClean="0"/>
              <a:t>Consiglio di effettuare la rincorsa partendo “con la linea laterale in mezzo ai piedi, all’esterno del campo nel caso di un mancino. Molto importante risulta la capacità di valutazione della traiettoria di alzata e il conseguente posizionamento del piede sin, fondamentale per potere effettuare una rincorsa utile per attaccare tanto in lungolinea, quanto in diagonale.</a:t>
            </a:r>
          </a:p>
          <a:p>
            <a:r>
              <a:rPr lang="it-IT" dirty="0" smtClean="0"/>
              <a:t>Quasi lo stesso dovrebbe accadere nel caso di attacco dalla seconda linea da zona 1.</a:t>
            </a:r>
          </a:p>
          <a:p>
            <a:pPr>
              <a:buNone/>
            </a:pPr>
            <a:r>
              <a:rPr lang="it-IT" dirty="0" smtClean="0"/>
              <a:t> </a:t>
            </a:r>
          </a:p>
          <a:p>
            <a:endParaRPr lang="it-IT" dirty="0"/>
          </a:p>
        </p:txBody>
      </p:sp>
      <p:sp>
        <p:nvSpPr>
          <p:cNvPr id="4" name="Segnaposto piè di pagina 3"/>
          <p:cNvSpPr>
            <a:spLocks noGrp="1"/>
          </p:cNvSpPr>
          <p:nvPr>
            <p:ph type="ftr" sz="quarter" idx="11"/>
          </p:nvPr>
        </p:nvSpPr>
        <p:spPr/>
        <p:txBody>
          <a:bodyPr/>
          <a:lstStyle/>
          <a:p>
            <a:r>
              <a:rPr lang="it-IT" smtClean="0"/>
              <a:t>L'attacco                                                             R. Bicego</a:t>
            </a:r>
            <a:endParaRPr lang="it-IT"/>
          </a:p>
        </p:txBody>
      </p:sp>
      <p:pic>
        <p:nvPicPr>
          <p:cNvPr id="5" name="Immagine 4" descr="S2 Super dietro.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6156176" y="1634232"/>
            <a:ext cx="2921000" cy="2082800"/>
          </a:xfrm>
          <a:prstGeom prst="rect">
            <a:avLst/>
          </a:prstGeom>
        </p:spPr>
      </p:pic>
      <p:pic>
        <p:nvPicPr>
          <p:cNvPr id="6" name="Immagine 5" descr="S2 Seconda linea Z1.png"/>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6156176" y="3861048"/>
            <a:ext cx="2921000" cy="250190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smtClean="0">
                <a:solidFill>
                  <a:schemeClr val="tx1"/>
                </a:solidFill>
              </a:rPr>
              <a:t>LA RINCORSA PER IL </a:t>
            </a:r>
            <a:br>
              <a:rPr lang="it-IT" dirty="0" smtClean="0">
                <a:solidFill>
                  <a:schemeClr val="tx1"/>
                </a:solidFill>
              </a:rPr>
            </a:br>
            <a:r>
              <a:rPr lang="it-IT" dirty="0" smtClean="0">
                <a:solidFill>
                  <a:schemeClr val="tx1"/>
                </a:solidFill>
              </a:rPr>
              <a:t>“PRIMO TEMPO”</a:t>
            </a:r>
            <a:endParaRPr lang="it-IT" dirty="0">
              <a:solidFill>
                <a:schemeClr val="tx1"/>
              </a:solidFill>
            </a:endParaRPr>
          </a:p>
        </p:txBody>
      </p:sp>
      <p:sp>
        <p:nvSpPr>
          <p:cNvPr id="3" name="Segnaposto contenuto 2"/>
          <p:cNvSpPr>
            <a:spLocks noGrp="1"/>
          </p:cNvSpPr>
          <p:nvPr>
            <p:ph idx="1"/>
          </p:nvPr>
        </p:nvSpPr>
        <p:spPr/>
        <p:txBody>
          <a:bodyPr>
            <a:normAutofit fontScale="92500" lnSpcReduction="10000"/>
          </a:bodyPr>
          <a:lstStyle/>
          <a:p>
            <a:pPr>
              <a:buNone/>
            </a:pPr>
            <a:endParaRPr lang="it-IT" dirty="0" smtClean="0"/>
          </a:p>
          <a:p>
            <a:r>
              <a:rPr lang="it-IT" dirty="0" smtClean="0"/>
              <a:t>Penso sia meglio effettuare una rincorsa obliqua rispetto alla rete, inclinata verso l’interno, non una rincorsa perpendicolare alla rete. </a:t>
            </a:r>
          </a:p>
          <a:p>
            <a:pPr>
              <a:buNone/>
            </a:pPr>
            <a:r>
              <a:rPr lang="it-IT" dirty="0" smtClean="0"/>
              <a:t>     La rincorsa obliqua permette infatti maggiori angoli in attacco, maggiore scelta di tempo, poiché consente di anticipare il colpo, oppure di ritardarlo colpendo poi il pallone davanti o più a sinistra.</a:t>
            </a:r>
          </a:p>
          <a:p>
            <a:pPr>
              <a:buNone/>
            </a:pPr>
            <a:r>
              <a:rPr lang="it-IT" dirty="0" smtClean="0"/>
              <a:t> </a:t>
            </a:r>
          </a:p>
          <a:p>
            <a:endParaRPr lang="it-IT" dirty="0"/>
          </a:p>
        </p:txBody>
      </p:sp>
      <p:sp>
        <p:nvSpPr>
          <p:cNvPr id="4" name="Segnaposto piè di pagina 3"/>
          <p:cNvSpPr>
            <a:spLocks noGrp="1"/>
          </p:cNvSpPr>
          <p:nvPr>
            <p:ph type="ftr" sz="quarter" idx="11"/>
          </p:nvPr>
        </p:nvSpPr>
        <p:spPr/>
        <p:txBody>
          <a:bodyPr/>
          <a:lstStyle/>
          <a:p>
            <a:r>
              <a:rPr lang="it-IT" smtClean="0"/>
              <a:t>L'attacco                                                             R. Bicego</a:t>
            </a:r>
            <a:endParaRPr lang="it-IT"/>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solidFill>
                  <a:schemeClr val="tx1"/>
                </a:solidFill>
              </a:rPr>
              <a:t>LA RINCORSA PER IL </a:t>
            </a:r>
            <a:br>
              <a:rPr lang="it-IT" dirty="0">
                <a:solidFill>
                  <a:schemeClr val="tx1"/>
                </a:solidFill>
              </a:rPr>
            </a:br>
            <a:r>
              <a:rPr lang="it-IT" dirty="0">
                <a:solidFill>
                  <a:schemeClr val="tx1"/>
                </a:solidFill>
              </a:rPr>
              <a:t>“PRIMO TEMPO”</a:t>
            </a:r>
          </a:p>
        </p:txBody>
      </p:sp>
      <p:sp>
        <p:nvSpPr>
          <p:cNvPr id="4" name="Segnaposto piè di pagina 3"/>
          <p:cNvSpPr>
            <a:spLocks noGrp="1"/>
          </p:cNvSpPr>
          <p:nvPr>
            <p:ph type="ftr" sz="quarter" idx="11"/>
          </p:nvPr>
        </p:nvSpPr>
        <p:spPr/>
        <p:txBody>
          <a:bodyPr/>
          <a:lstStyle/>
          <a:p>
            <a:r>
              <a:rPr lang="it-IT" smtClean="0"/>
              <a:t>L'attacco                                                             R. Bicego</a:t>
            </a:r>
            <a:endParaRPr lang="it-IT"/>
          </a:p>
        </p:txBody>
      </p:sp>
      <p:pic>
        <p:nvPicPr>
          <p:cNvPr id="6" name="Immagine 5" descr="S3 Tesa.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5364088" y="4293096"/>
            <a:ext cx="2921000" cy="2082800"/>
          </a:xfrm>
          <a:prstGeom prst="rect">
            <a:avLst/>
          </a:prstGeom>
        </p:spPr>
      </p:pic>
      <p:pic>
        <p:nvPicPr>
          <p:cNvPr id="7" name="Immagine 6" descr="S3 Veloce avanti.png"/>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1043608" y="1916832"/>
            <a:ext cx="2921000" cy="2082800"/>
          </a:xfrm>
          <a:prstGeom prst="rect">
            <a:avLst/>
          </a:prstGeom>
        </p:spPr>
      </p:pic>
      <p:pic>
        <p:nvPicPr>
          <p:cNvPr id="8" name="Immagine 7" descr="S3 Veloce dietro.png"/>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1043608" y="4293096"/>
            <a:ext cx="2921000" cy="2082800"/>
          </a:xfrm>
          <a:prstGeom prst="rect">
            <a:avLst/>
          </a:prstGeom>
        </p:spPr>
      </p:pic>
      <p:pic>
        <p:nvPicPr>
          <p:cNvPr id="9" name="Immagine 8" descr="R3 Semicerchio.png"/>
          <p:cNvPicPr>
            <a:picLocks noChangeAspect="1"/>
          </p:cNvPicPr>
          <p:nvPr/>
        </p:nvPicPr>
        <p:blipFill rotWithShape="1">
          <a:blip r:embed="rId5" cstate="print">
            <a:extLst>
              <a:ext uri="{28A0092B-C50C-407E-A947-70E740481C1C}">
                <a14:useLocalDpi xmlns="" xmlns:a14="http://schemas.microsoft.com/office/drawing/2010/main" val="0"/>
              </a:ext>
            </a:extLst>
          </a:blip>
          <a:srcRect b="26569"/>
          <a:stretch/>
        </p:blipFill>
        <p:spPr>
          <a:xfrm>
            <a:off x="5364088" y="1905744"/>
            <a:ext cx="2921000" cy="2070308"/>
          </a:xfrm>
          <a:prstGeom prst="rect">
            <a:avLst/>
          </a:prstGeom>
        </p:spPr>
      </p:pic>
    </p:spTree>
    <p:extLst>
      <p:ext uri="{BB962C8B-B14F-4D97-AF65-F5344CB8AC3E}">
        <p14:creationId xmlns="" xmlns:p14="http://schemas.microsoft.com/office/powerpoint/2010/main" val="314454630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146</TotalTime>
  <Words>987</Words>
  <Application>Microsoft Office PowerPoint</Application>
  <PresentationFormat>Presentazione su schermo (4:3)</PresentationFormat>
  <Paragraphs>150</Paragraphs>
  <Slides>21</Slides>
  <Notes>1</Notes>
  <HiddenSlides>0</HiddenSlides>
  <MMClips>0</MMClips>
  <ScaleCrop>false</ScaleCrop>
  <HeadingPairs>
    <vt:vector size="4" baseType="variant">
      <vt:variant>
        <vt:lpstr>Tema</vt:lpstr>
      </vt:variant>
      <vt:variant>
        <vt:i4>1</vt:i4>
      </vt:variant>
      <vt:variant>
        <vt:lpstr>Titoli diapositive</vt:lpstr>
      </vt:variant>
      <vt:variant>
        <vt:i4>21</vt:i4>
      </vt:variant>
    </vt:vector>
  </HeadingPairs>
  <TitlesOfParts>
    <vt:vector size="22" baseType="lpstr">
      <vt:lpstr>Metro</vt:lpstr>
      <vt:lpstr>L’ATTACCO</vt:lpstr>
      <vt:lpstr>CONTENUTI</vt:lpstr>
      <vt:lpstr>L’ATTACCO</vt:lpstr>
      <vt:lpstr>LA RINCORSA </vt:lpstr>
      <vt:lpstr>LA RINCORSA </vt:lpstr>
      <vt:lpstr>LA RINCORSA DA ZONA 4</vt:lpstr>
      <vt:lpstr>LA RINCORSA DA ZONA 2</vt:lpstr>
      <vt:lpstr>LA RINCORSA PER IL  “PRIMO TEMPO”</vt:lpstr>
      <vt:lpstr>LA RINCORSA PER IL  “PRIMO TEMPO”</vt:lpstr>
      <vt:lpstr>TEMPO: QUANDO SI PARTE?</vt:lpstr>
      <vt:lpstr>TRAIETTORIE/TEMPI D’ALZATA</vt:lpstr>
      <vt:lpstr>CONTRATTACCO</vt:lpstr>
      <vt:lpstr>TRAIETTORIE DI ALZATA IN FUNZIONE DELLA ZONA</vt:lpstr>
      <vt:lpstr>CONCETTI GENERALI</vt:lpstr>
      <vt:lpstr>ESERCITAZIONI PER ALZATA DI RICOSTRUZIONE</vt:lpstr>
      <vt:lpstr>ESERCIZI PER L’ATTACCO</vt:lpstr>
      <vt:lpstr>ESERCIZI PER L’ATTACCO</vt:lpstr>
      <vt:lpstr>ESERCIZI PER L’ATTACCO</vt:lpstr>
      <vt:lpstr>NOTA BENE</vt:lpstr>
      <vt:lpstr>ESERCIZI</vt:lpstr>
      <vt:lpstr> FORSE VORREMMO ESSERE ALTROVE,MA PER ORA… GODIAMOCI ALMENO LA PAUSA!    A TUTTE/I!!! LA 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L’ATTACCO</dc:title>
  <cp:lastModifiedBy>Utente</cp:lastModifiedBy>
  <cp:revision>58</cp:revision>
  <dcterms:modified xsi:type="dcterms:W3CDTF">2018-12-01T18:35:54Z</dcterms:modified>
</cp:coreProperties>
</file>