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9FDDA-5D40-4C85-A551-9D6987891FF2}" type="datetimeFigureOut">
              <a:rPr lang="it-IT" smtClean="0"/>
              <a:pPr/>
              <a:t>18/02/2017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920880" cy="2376264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 SVILUPPO DELLA TECNICA ATTRAVERSO L’ESERCIZIO </a:t>
            </a:r>
            <a:r>
              <a:rPr lang="it-IT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DIFESA E RICOSTRUZIONE</a:t>
            </a:r>
            <a:endParaRPr lang="it-IT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933056"/>
            <a:ext cx="7992560" cy="2232248"/>
          </a:xfrm>
        </p:spPr>
        <p:txBody>
          <a:bodyPr/>
          <a:lstStyle/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di primo grado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Relatore:: Gualdi Simone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Esercitazioni di sintesi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alzatore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Difesa alzata </a:t>
            </a:r>
          </a:p>
          <a:p>
            <a:pPr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                                non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Copertura alzata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Difesa ricostruzione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flipV="1">
            <a:off x="2555776" y="2348880"/>
            <a:ext cx="504056" cy="28803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555776" y="2636912"/>
            <a:ext cx="576064" cy="3600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Esercizio di sintesi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Esercitazione che relaziona due o più fondamentali strettamente collegati, due o più tecniche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Nella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progressione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didattica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 una seduta di allenamento segue l’esercitazione analitica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Perché è importante l’esercizio di sintesi?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il tempo esecutivo del gioco</a:t>
            </a:r>
          </a:p>
          <a:p>
            <a:endParaRPr lang="it-IT" dirty="0" smtClean="0"/>
          </a:p>
          <a:p>
            <a:r>
              <a:rPr lang="it-IT" dirty="0" smtClean="0"/>
              <a:t>casistica situazionale</a:t>
            </a:r>
          </a:p>
          <a:p>
            <a:endParaRPr lang="it-IT" dirty="0" smtClean="0"/>
          </a:p>
          <a:p>
            <a:r>
              <a:rPr lang="it-IT" dirty="0" smtClean="0"/>
              <a:t>Positività ed </a:t>
            </a:r>
            <a:r>
              <a:rPr lang="it-IT" dirty="0" err="1" smtClean="0"/>
              <a:t>efficenza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Come si costruisce una esercitazione di sintesi?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Dentro il campo di gioco</a:t>
            </a:r>
          </a:p>
          <a:p>
            <a:endParaRPr lang="it-IT" dirty="0" smtClean="0"/>
          </a:p>
          <a:p>
            <a:r>
              <a:rPr lang="it-IT" dirty="0" smtClean="0"/>
              <a:t>Presupposto imprescindibile è la corretta tecnica esecutiva dei fondamentali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Quando introdurre l’esercitazione di sintesi?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U12/13 analitico-globale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U14 prime forme elementari di esercitazione sintetica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U16 aumentare progressivamente il numero di variabili situazionali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Problematiche dell’esercitazione di difesa e contrattacco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Tecnica di difesa in funzione del secondo tocco</a:t>
            </a:r>
          </a:p>
          <a:p>
            <a:pPr>
              <a:buNone/>
            </a:pPr>
            <a:r>
              <a:rPr lang="it-IT" dirty="0" smtClean="0"/>
              <a:t>                                         non alzatori</a:t>
            </a:r>
          </a:p>
          <a:p>
            <a:r>
              <a:rPr lang="it-IT" dirty="0" smtClean="0"/>
              <a:t>Tecnica di alzata </a:t>
            </a:r>
          </a:p>
          <a:p>
            <a:pPr>
              <a:buNone/>
            </a:pPr>
            <a:r>
              <a:rPr lang="it-IT" dirty="0" smtClean="0"/>
              <a:t>                                          alzatori</a:t>
            </a:r>
          </a:p>
          <a:p>
            <a:endParaRPr lang="it-IT" dirty="0" smtClean="0"/>
          </a:p>
          <a:p>
            <a:r>
              <a:rPr lang="it-IT" dirty="0" smtClean="0"/>
              <a:t>Tecnica di attacco in modo specifico il contrattacco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3275856" y="3429000"/>
            <a:ext cx="576064" cy="21602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275856" y="3645024"/>
            <a:ext cx="576064" cy="21602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difesa in funzione del secondo tocco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767808"/>
          </a:xfrm>
        </p:spPr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Gestione della free ball: appoggio preciso nel punto rete predefinito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Gestione dell’attacco piazzato: difesa adeguata al tempo di entrata dell’alzatore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forte: difesa alta in mezzo al campo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alzata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Criteri per la definizione della precisione dell’alzata di contrattacco</a:t>
            </a:r>
          </a:p>
          <a:p>
            <a:endParaRPr lang="it-IT" dirty="0" smtClean="0"/>
          </a:p>
          <a:p>
            <a:r>
              <a:rPr lang="it-IT" dirty="0" smtClean="0"/>
              <a:t>Alzata non alzatori: scelta della tecnica esecutiva</a:t>
            </a:r>
          </a:p>
          <a:p>
            <a:endParaRPr lang="it-IT" dirty="0" smtClean="0"/>
          </a:p>
          <a:p>
            <a:r>
              <a:rPr lang="it-IT" dirty="0" smtClean="0"/>
              <a:t>Allenamento situazionale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924712"/>
          </a:xfrm>
        </p:spPr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contrattacco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ricerca della distanza da rete</a:t>
            </a:r>
          </a:p>
          <a:p>
            <a:endParaRPr lang="it-IT" dirty="0" smtClean="0"/>
          </a:p>
          <a:p>
            <a:r>
              <a:rPr lang="it-IT" dirty="0" smtClean="0"/>
              <a:t>L’uscita dal campo laterale per la corretta visuale della palla</a:t>
            </a:r>
          </a:p>
          <a:p>
            <a:endParaRPr lang="it-IT" dirty="0" smtClean="0"/>
          </a:p>
          <a:p>
            <a:r>
              <a:rPr lang="it-IT" dirty="0" smtClean="0"/>
              <a:t>La chiamata del contrattacco</a:t>
            </a:r>
          </a:p>
          <a:p>
            <a:endParaRPr lang="it-IT" dirty="0" smtClean="0"/>
          </a:p>
          <a:p>
            <a:r>
              <a:rPr lang="it-IT" dirty="0" smtClean="0"/>
              <a:t>Il contrattacco con palla alta: il tempo e la dinamica della rincorsa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254</Words>
  <Application>Microsoft Office PowerPoint</Application>
  <PresentationFormat>Presentazione su schermo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Equinozio</vt:lpstr>
      <vt:lpstr>LO SVILUPPO DELLA TECNICA ATTRAVERSO L’ESERCIZIO DI DIFESA E RICOSTRUZIONE</vt:lpstr>
      <vt:lpstr>Esercizio di sintesi</vt:lpstr>
      <vt:lpstr>Perché è importante l’esercizio di sintesi?</vt:lpstr>
      <vt:lpstr>Come si costruisce una esercitazione di sintesi?</vt:lpstr>
      <vt:lpstr>Quando introdurre l’esercitazione di sintesi?</vt:lpstr>
      <vt:lpstr>Problematiche dell’esercitazione di difesa e contrattacco</vt:lpstr>
      <vt:lpstr>Tecnica di difesa in funzione del secondo tocco</vt:lpstr>
      <vt:lpstr>Tecnica di alzata</vt:lpstr>
      <vt:lpstr>Tecnica di contrattacco</vt:lpstr>
      <vt:lpstr>Esercitazioni di sintesi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SVILUPPO DELLA TECNICA ATTRAVERSO L’ESERCIZIO DI DIFESA E RICOSTRUZIONE</dc:title>
  <dc:creator>Utente</dc:creator>
  <cp:lastModifiedBy>Utente</cp:lastModifiedBy>
  <cp:revision>23</cp:revision>
  <dcterms:created xsi:type="dcterms:W3CDTF">2017-02-13T09:02:12Z</dcterms:created>
  <dcterms:modified xsi:type="dcterms:W3CDTF">2017-02-18T14:54:05Z</dcterms:modified>
</cp:coreProperties>
</file>