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18D4D-D8B2-466B-9D34-C08874BF3555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19A93-FD0D-4F29-9F3B-33777DA4BE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248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178CA-0553-4506-8CB6-83F7224F43E1}" type="datetime1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46044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72DE0-6D7B-4555-9DDA-BB96627472B8}" type="datetime1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608743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2542-83CD-4FEC-ADC9-EBCD0D73C617}" type="datetime1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213152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197CE-4A84-430C-8A60-A7BF8F2F6EA7}" type="datetime1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63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4F1C3-5E82-409B-8906-FDBE0A00D5EA}" type="datetime1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8874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36B05-0578-4A46-9EF4-001A5F5DE4B8}" type="datetime1">
              <a:rPr lang="it-IT" smtClean="0"/>
              <a:t>15/12/2016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034001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6F34-59B3-4F19-893C-56060DEA4C49}" type="datetime1">
              <a:rPr lang="it-IT" smtClean="0"/>
              <a:t>15/12/2016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92320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023B-418B-4FF1-8789-7144FB6421B0}" type="datetime1">
              <a:rPr lang="it-IT" smtClean="0"/>
              <a:t>15/12/2016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506361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441E5-F9D4-422B-B794-D51FC165F06E}" type="datetime1">
              <a:rPr lang="it-IT" smtClean="0"/>
              <a:t>15/12/2016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206843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18773-A4BC-4565-A4E3-F37E06D3CC97}" type="datetime1">
              <a:rPr lang="it-IT" smtClean="0"/>
              <a:t>15/12/2016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34688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07F16-E68E-44DE-9DB8-EA4301D9BEFF}" type="datetime1">
              <a:rPr lang="it-IT" smtClean="0"/>
              <a:t>15/12/2016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00171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5BBC6-4128-46FA-BBE3-ED8A5546EF5B}" type="datetime1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5CDB6-9DC1-4282-8621-C01D81C3C5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82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SUPER COMPENSAZIONE 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33056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33CC-12E1-4970-A298-F4C43365F610}" type="datetime1">
              <a:rPr lang="it-IT" smtClean="0"/>
              <a:t>15/12/2016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758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620688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CARICO DI ALLENAMENTO 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È l’insieme degli stimoli allenanti ai quali viene sottoposto </a:t>
            </a:r>
          </a:p>
          <a:p>
            <a:r>
              <a:rPr lang="it-IT" dirty="0" smtClean="0"/>
              <a:t>l’atleta al fine di determinare nel suo organismo gli adattamenti </a:t>
            </a:r>
          </a:p>
          <a:p>
            <a:r>
              <a:rPr lang="it-IT" dirty="0" smtClean="0"/>
              <a:t>e i conseguenti processi di </a:t>
            </a:r>
            <a:r>
              <a:rPr lang="it-IT" dirty="0" err="1" smtClean="0"/>
              <a:t>Supercompensazione</a:t>
            </a:r>
            <a:r>
              <a:rPr lang="it-IT" dirty="0" smtClean="0"/>
              <a:t>. </a:t>
            </a:r>
          </a:p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 err="1" smtClean="0"/>
              <a:t>Supercompensazione</a:t>
            </a:r>
            <a:r>
              <a:rPr lang="it-IT" dirty="0" smtClean="0"/>
              <a:t> può essere definita come </a:t>
            </a:r>
          </a:p>
          <a:p>
            <a:endParaRPr lang="it-IT" dirty="0" smtClean="0"/>
          </a:p>
          <a:p>
            <a:r>
              <a:rPr lang="it-IT" dirty="0" smtClean="0"/>
              <a:t>l’innalzamento delle capacità lavorative al di sopra dei livelli </a:t>
            </a:r>
          </a:p>
          <a:p>
            <a:endParaRPr lang="it-IT" dirty="0" smtClean="0"/>
          </a:p>
          <a:p>
            <a:r>
              <a:rPr lang="it-IT" dirty="0" smtClean="0"/>
              <a:t>che l’atleta era in grado di esprimere poco tempo prima </a:t>
            </a:r>
          </a:p>
          <a:p>
            <a:endParaRPr lang="it-IT" dirty="0" smtClean="0"/>
          </a:p>
          <a:p>
            <a:r>
              <a:rPr lang="it-IT" dirty="0" smtClean="0"/>
              <a:t>Il carico di allenamento va modulato affinché non diventi un </a:t>
            </a:r>
          </a:p>
          <a:p>
            <a:r>
              <a:rPr lang="it-IT" dirty="0" smtClean="0"/>
              <a:t>sovraccarico ECCESSIVO </a:t>
            </a:r>
            <a:endParaRPr lang="it-IT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F43-DE3D-4707-B575-B541EF1E9CCF}" type="datetime1">
              <a:rPr lang="it-IT" smtClean="0"/>
              <a:t>15/12/2016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3870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68270"/>
            <a:ext cx="7632848" cy="5724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EA91-B0FE-4501-A2E9-D8F88FDF32C7}" type="datetime1">
              <a:rPr lang="it-IT" smtClean="0"/>
              <a:t>15/12/2016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5220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563920"/>
            <a:ext cx="8550820" cy="4837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77DE-7AAF-4D1B-9E12-C943003D8DD2}" type="datetime1">
              <a:rPr lang="it-IT" smtClean="0"/>
              <a:t>15/12/2016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3010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558913" cy="518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60CCC-01E9-4C64-836D-FC3D3FA865A4}" type="datetime1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5189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427297" y="2967335"/>
            <a:ext cx="2289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GRAZIE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EA23-6FAD-4742-BDD0-BEB799D973BB}" type="datetime1">
              <a:rPr lang="it-IT" smtClean="0"/>
              <a:t>15/12/2016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Alberto Di Mattia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CDB6-9DC1-4282-8621-C01D81C3C54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9531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99</Words>
  <Application>Microsoft Office PowerPoint</Application>
  <PresentationFormat>Presentazione su schermo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SUPER COMPENSAZIONE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COMPENSAZIONE </dc:title>
  <dc:creator>Alberto</dc:creator>
  <cp:lastModifiedBy>alberto</cp:lastModifiedBy>
  <cp:revision>4</cp:revision>
  <dcterms:created xsi:type="dcterms:W3CDTF">2014-02-05T16:28:45Z</dcterms:created>
  <dcterms:modified xsi:type="dcterms:W3CDTF">2016-12-15T16:36:27Z</dcterms:modified>
</cp:coreProperties>
</file>