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8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FDDA-5D40-4C85-A551-9D6987891FF2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C9FDDA-5D40-4C85-A551-9D6987891FF2}" type="datetimeFigureOut">
              <a:rPr lang="it-IT" smtClean="0"/>
              <a:pPr/>
              <a:t>23/02/2019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FB0D3A-B002-4EA2-9FD1-36F1D01D27D8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7920880" cy="2376264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LO SVILUPPO DELLA TECNICA ATTRAVERSO L’ESERCIZIO </a:t>
            </a:r>
            <a:r>
              <a:rPr lang="it-IT" sz="4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it-IT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DIFESA E RICOSTRUZIONE</a:t>
            </a:r>
            <a:endParaRPr lang="it-IT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3933056"/>
            <a:ext cx="7992560" cy="2232248"/>
          </a:xfrm>
        </p:spPr>
        <p:txBody>
          <a:bodyPr/>
          <a:lstStyle/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Corso di primo grado</a:t>
            </a:r>
          </a:p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Relatore:: Gualdi Simone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04088"/>
            <a:ext cx="8219256" cy="924712"/>
          </a:xfrm>
        </p:spPr>
        <p:txBody>
          <a:bodyPr/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Tecnica di contrattacco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ricerca della distanza da rete</a:t>
            </a: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L’uscita dal campo laterale per la corretta visuale della palla</a:t>
            </a: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chiamata del contrattacco</a:t>
            </a: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contrattacco con palla alta: il tempo e la dinamica della rincorsa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Esercitazioni di sintesi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               alzatore</a:t>
            </a: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Difesa alzata </a:t>
            </a:r>
          </a:p>
          <a:p>
            <a:pPr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                                non alzatore</a:t>
            </a:r>
          </a:p>
          <a:p>
            <a:pPr>
              <a:buNone/>
            </a:pPr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Copertura alzata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Difesa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contrattacco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Connettore 2 6"/>
          <p:cNvCxnSpPr/>
          <p:nvPr/>
        </p:nvCxnSpPr>
        <p:spPr>
          <a:xfrm flipV="1">
            <a:off x="2555776" y="2348880"/>
            <a:ext cx="504056" cy="288032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555776" y="2636912"/>
            <a:ext cx="576064" cy="36004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Esercizio di sintesi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Esercitazione che relaziona due o più fondamentali strettamente collegati, due o più tecniche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Nella progressione didattica di una seduta di allenamento segue l’esercitazione analitica</a:t>
            </a:r>
          </a:p>
          <a:p>
            <a:endParaRPr lang="it-IT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Consente di allenare i fondamentali nelle specifiche situazioni di gioco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Perché è importante l’esercizio di sintesi?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lnSpcReduction="10000"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Consente di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inserire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fondamentali nelle specifiche situazioni di gioco</a:t>
            </a:r>
          </a:p>
          <a:p>
            <a:endParaRPr lang="it-IT" dirty="0" smtClean="0"/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tempo esecutivo del gioco: « Prima, Durante, Dopo» </a:t>
            </a: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casistica situazionale: progressività delle proposte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(velocità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pallone, numero dei giocatori o dei fondamentali coinvolti, richieste tecniche o tattiche) 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Positività ed efficienza: 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obiettivo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prioritario l’incremento della positività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Come si costruisce una esercitazione di sintesi?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Dentro il campo di gioco: riprodurre le dinamiche del gioco</a:t>
            </a: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Presupposto imprescindibile è la corretta tecnica esecutiva dei fondamentali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Quando introdurre l’esercitazione di sintesi?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 U12/13 analitico-globale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 U14 prime forme elementari di esercitazione sintetica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In U16 aumentare progressivamente il numero di variabili situazionali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Classificazione Esercizi di sintesi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Battuta e ricezione</a:t>
            </a: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Ricezione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attacco</a:t>
            </a: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Azione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cambio palla</a:t>
            </a: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Attacco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 muro</a:t>
            </a: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Muro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difesa (collegamento)</a:t>
            </a: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Difesa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ricostruzione del contrattacco (competenze di alzata)</a:t>
            </a: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Contrattacco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dopo difesa e copertura</a:t>
            </a: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Contrattacco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muro (difesa)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1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Problematiche dell’esercitazione di difesa e contrattacco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lnSpcReduction="10000"/>
          </a:bodyPr>
          <a:lstStyle/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Tecnica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difesa in funzione del secondo tocco: 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obiettivo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prioritario aumentare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numero di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difese</a:t>
            </a:r>
          </a:p>
          <a:p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Tecnica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alzata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qualità dell’alzata 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alzatori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non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alzatori: competenza e responsabilità del libero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Tecnica di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attacco: il contrattacco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il numero dei contrattacchi è un indicatore strettamente   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correlato al risultato del set o della partita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533400" y="116632"/>
            <a:ext cx="8229600" cy="1586440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Codifica delle situazioni di gioco in base alla provenienza del secondo tocco</a:t>
            </a:r>
            <a:endParaRPr lang="it-IT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920085"/>
            <a:ext cx="4648200" cy="4937915"/>
          </a:xfrm>
        </p:spPr>
      </p:pic>
      <p:sp>
        <p:nvSpPr>
          <p:cNvPr id="10" name="Segnaposto contenut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MAZZANTI</a:t>
            </a:r>
          </a:p>
          <a:p>
            <a:pPr marL="0" indent="0" algn="ctr">
              <a:buNone/>
            </a:pPr>
            <a:endParaRPr lang="it-IT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 sistema: in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# perfetta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spostata</a:t>
            </a:r>
          </a:p>
          <a:p>
            <a:pPr marL="0" indent="0">
              <a:buNone/>
            </a:pPr>
            <a:endParaRPr lang="it-IT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Fuori dal sistema: out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! Staccata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lontana</a:t>
            </a:r>
          </a:p>
          <a:p>
            <a:pPr marL="0" indent="0">
              <a:buNone/>
            </a:pPr>
            <a:endParaRPr lang="it-IT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679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Tecnica di alzata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Criteri per la definizione della precisione dell’alzata di contrattacco</a:t>
            </a: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Alzata non alzatori: 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scelta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della tecnica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esecutiva</a:t>
            </a:r>
          </a:p>
          <a:p>
            <a:pPr marL="0" indent="0">
              <a:buNone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competenza libero e centrale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Allenamento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prettamente situazionale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</TotalTime>
  <Words>393</Words>
  <Application>Microsoft Office PowerPoint</Application>
  <PresentationFormat>Presentazione su schermo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Times New Roman</vt:lpstr>
      <vt:lpstr>Wingdings 2</vt:lpstr>
      <vt:lpstr>Equinozio</vt:lpstr>
      <vt:lpstr>LO SVILUPPO DELLA TECNICA ATTRAVERSO L’ESERCIZIO DI DIFESA E RICOSTRUZIONE</vt:lpstr>
      <vt:lpstr>Esercizio di sintesi</vt:lpstr>
      <vt:lpstr>Perché è importante l’esercizio di sintesi?</vt:lpstr>
      <vt:lpstr>Come si costruisce una esercitazione di sintesi?</vt:lpstr>
      <vt:lpstr>Quando introdurre l’esercitazione di sintesi?</vt:lpstr>
      <vt:lpstr>Classificazione Esercizi di sintesi</vt:lpstr>
      <vt:lpstr>Problematiche dell’esercitazione di difesa e contrattacco</vt:lpstr>
      <vt:lpstr>Codifica delle situazioni di gioco in base alla provenienza del secondo tocco</vt:lpstr>
      <vt:lpstr>Tecnica di alzata</vt:lpstr>
      <vt:lpstr>Tecnica di contrattacco</vt:lpstr>
      <vt:lpstr>Esercitazioni di sintesi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SVILUPPO DELLA TECNICA ATTRAVERSO L’ESERCIZIO DI DIFESA E RICOSTRUZIONE</dc:title>
  <dc:creator>Utente</dc:creator>
  <cp:lastModifiedBy>Utente Windows</cp:lastModifiedBy>
  <cp:revision>40</cp:revision>
  <dcterms:created xsi:type="dcterms:W3CDTF">2017-02-13T09:02:12Z</dcterms:created>
  <dcterms:modified xsi:type="dcterms:W3CDTF">2019-02-23T12:31:36Z</dcterms:modified>
</cp:coreProperties>
</file>